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72" r:id="rId5"/>
    <p:sldMasterId id="2147483682" r:id="rId6"/>
    <p:sldMasterId id="2147483688" r:id="rId7"/>
    <p:sldMasterId id="2147483694" r:id="rId8"/>
  </p:sldMasterIdLst>
  <p:notesMasterIdLst>
    <p:notesMasterId r:id="rId24"/>
  </p:notesMasterIdLst>
  <p:sldIdLst>
    <p:sldId id="330" r:id="rId9"/>
    <p:sldId id="358" r:id="rId10"/>
    <p:sldId id="369" r:id="rId11"/>
    <p:sldId id="372" r:id="rId12"/>
    <p:sldId id="370" r:id="rId13"/>
    <p:sldId id="360" r:id="rId14"/>
    <p:sldId id="363" r:id="rId15"/>
    <p:sldId id="362" r:id="rId16"/>
    <p:sldId id="373" r:id="rId17"/>
    <p:sldId id="364" r:id="rId18"/>
    <p:sldId id="365" r:id="rId19"/>
    <p:sldId id="366" r:id="rId20"/>
    <p:sldId id="374" r:id="rId21"/>
    <p:sldId id="367" r:id="rId22"/>
    <p:sldId id="371" r:id="rId23"/>
  </p:sldIdLst>
  <p:sldSz cx="12192000" cy="6858000"/>
  <p:notesSz cx="6858000" cy="9144000"/>
  <p:embeddedFontLst>
    <p:embeddedFont>
      <p:font typeface="DM Serif Text" pitchFamily="2" charset="0"/>
      <p:regular r:id="rId25"/>
      <p:italic r:id="rId26"/>
    </p:embeddedFont>
    <p:embeddedFont>
      <p:font typeface="Open Sans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th, Nitin (DH/MS)" initials="SN(" lastIdx="1" clrIdx="0">
    <p:extLst>
      <p:ext uri="{19B8F6BF-5375-455C-9EA6-DF929625EA0E}">
        <p15:presenceInfo xmlns:p15="http://schemas.microsoft.com/office/powerpoint/2012/main" userId="S::Nitin.Seth@gnb.ca::bd4cc78f-5be3-467b-8f03-81ee14da0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56"/>
    <a:srgbClr val="79242F"/>
    <a:srgbClr val="004879"/>
    <a:srgbClr val="849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70" d="100"/>
          <a:sy n="70" d="100"/>
        </p:scale>
        <p:origin x="50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4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60591-63A1-4841-8E19-4A350CF7473E}" type="datetimeFigureOut">
              <a:rPr lang="en-CA" smtClean="0"/>
              <a:t>2026-05-24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157A9-B6EB-48F6-A853-A24AAD9AC8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57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658A-E826-4BD4-AFCA-45FFD1215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4800"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8248D-DEE3-4DDA-BDED-7B4A87C3F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4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1F82-9D58-4DDD-B76D-DC61CC0B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74523-201E-4AAE-8DD5-263D42F4F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71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D9CD9-03BC-42B0-8EB9-889263FC9CC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82ECC-03AB-4F5E-8E2A-41A7E5CBA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661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76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D736E8-05A9-496F-ABA9-3755C30B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A69661F-5339-4FF7-83BE-63D1863BCA8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29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10" y="365125"/>
            <a:ext cx="33546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5965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16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5" y="457200"/>
            <a:ext cx="32629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58389" y="0"/>
            <a:ext cx="823361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05" y="2340142"/>
            <a:ext cx="3262980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918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8207-E059-410F-9499-9E4E4123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2707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56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D736E8-05A9-496F-ABA9-3755C30B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A69661F-5339-4FF7-83BE-63D1863BCA8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18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8207-E059-410F-9499-9E4E4123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5396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10" y="365125"/>
            <a:ext cx="33546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5689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9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5" y="457200"/>
            <a:ext cx="32629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58389" y="0"/>
            <a:ext cx="823361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05" y="2340142"/>
            <a:ext cx="3262980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58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8207-E059-410F-9499-9E4E4123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986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951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D736E8-05A9-496F-ABA9-3755C30B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A69661F-5339-4FF7-83BE-63D1863BCA8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02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10" y="365125"/>
            <a:ext cx="33546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2130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13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5" y="457200"/>
            <a:ext cx="32629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58389" y="0"/>
            <a:ext cx="823361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05" y="2340142"/>
            <a:ext cx="3262980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08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8207-E059-410F-9499-9E4E4123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47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9DDB-9982-406E-8DDD-A14DB39D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3911"/>
            <a:ext cx="10515600" cy="2852737"/>
          </a:xfrm>
        </p:spPr>
        <p:txBody>
          <a:bodyPr anchor="ctr" anchorCtr="0"/>
          <a:lstStyle>
            <a:lvl1pPr>
              <a:defRPr sz="60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1B510-A424-4791-84D2-651C4FAC9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363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985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873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D736E8-05A9-496F-ABA9-3755C30B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A69661F-5339-4FF7-83BE-63D1863BCA8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313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10" y="365125"/>
            <a:ext cx="33546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7468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379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5" y="457200"/>
            <a:ext cx="32629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58389" y="0"/>
            <a:ext cx="823361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05" y="2340142"/>
            <a:ext cx="3262980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913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8207-E059-410F-9499-9E4E4123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886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588A-6781-4EC5-9DE6-A13264EA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952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952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81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142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142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655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7EB7-3B9B-4190-9DFB-C68E4364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068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28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488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sv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sv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sv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sv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F6448-F91A-4134-8BCD-303E7248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84788-587C-4F2A-B93C-F8E025908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0F7025-2575-496F-A5A9-BE0508471484}"/>
              </a:ext>
            </a:extLst>
          </p:cNvPr>
          <p:cNvSpPr/>
          <p:nvPr userDrawn="1"/>
        </p:nvSpPr>
        <p:spPr>
          <a:xfrm flipH="1" flipV="1">
            <a:off x="6088110" y="6724259"/>
            <a:ext cx="3059836" cy="133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4403E5-7EA6-483B-8740-391CD5911D0F}"/>
              </a:ext>
            </a:extLst>
          </p:cNvPr>
          <p:cNvSpPr/>
          <p:nvPr userDrawn="1"/>
        </p:nvSpPr>
        <p:spPr>
          <a:xfrm flipH="1" flipV="1">
            <a:off x="9132164" y="6724259"/>
            <a:ext cx="3059836" cy="1337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EB6F593-F09D-4367-B1AB-EAE5D1FED360}"/>
              </a:ext>
            </a:extLst>
          </p:cNvPr>
          <p:cNvSpPr/>
          <p:nvPr userDrawn="1"/>
        </p:nvSpPr>
        <p:spPr>
          <a:xfrm flipH="1" flipV="1">
            <a:off x="3044055" y="6724259"/>
            <a:ext cx="3059836" cy="1337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F978AB-4D8F-4DC8-9F5D-8692503B7CA0}"/>
              </a:ext>
            </a:extLst>
          </p:cNvPr>
          <p:cNvSpPr/>
          <p:nvPr userDrawn="1"/>
        </p:nvSpPr>
        <p:spPr>
          <a:xfrm flipH="1" flipV="1">
            <a:off x="0" y="6724259"/>
            <a:ext cx="3059836" cy="1337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8" name="Graphic 13">
            <a:extLst>
              <a:ext uri="{FF2B5EF4-FFF2-40B4-BE49-F238E27FC236}">
                <a16:creationId xmlns:a16="http://schemas.microsoft.com/office/drawing/2014/main" id="{5C7BE2B8-C63E-49FC-9415-5F000E91DB6D}"/>
              </a:ext>
            </a:extLst>
          </p:cNvPr>
          <p:cNvGrpSpPr/>
          <p:nvPr userDrawn="1"/>
        </p:nvGrpSpPr>
        <p:grpSpPr>
          <a:xfrm>
            <a:off x="10209392" y="5847394"/>
            <a:ext cx="1320755" cy="456773"/>
            <a:chOff x="10209392" y="5973597"/>
            <a:chExt cx="1320755" cy="456773"/>
          </a:xfrm>
        </p:grpSpPr>
        <p:grpSp>
          <p:nvGrpSpPr>
            <p:cNvPr id="9" name="Graphic 13">
              <a:extLst>
                <a:ext uri="{FF2B5EF4-FFF2-40B4-BE49-F238E27FC236}">
                  <a16:creationId xmlns:a16="http://schemas.microsoft.com/office/drawing/2014/main" id="{996F3660-237D-41AD-AF05-B4588417A91D}"/>
                </a:ext>
              </a:extLst>
            </p:cNvPr>
            <p:cNvGrpSpPr/>
            <p:nvPr/>
          </p:nvGrpSpPr>
          <p:grpSpPr>
            <a:xfrm>
              <a:off x="10209392" y="6186387"/>
              <a:ext cx="1320755" cy="243982"/>
              <a:chOff x="10209392" y="6186387"/>
              <a:chExt cx="1320755" cy="243982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37D198C-0B6B-45D5-A1B2-D966411C6F20}"/>
                  </a:ext>
                </a:extLst>
              </p:cNvPr>
              <p:cNvSpPr/>
              <p:nvPr/>
            </p:nvSpPr>
            <p:spPr>
              <a:xfrm>
                <a:off x="11194296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6919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CAAC194-8F10-48DC-81DC-95CFD1797C50}"/>
                  </a:ext>
                </a:extLst>
              </p:cNvPr>
              <p:cNvSpPr/>
              <p:nvPr/>
            </p:nvSpPr>
            <p:spPr>
              <a:xfrm>
                <a:off x="11252835" y="6240653"/>
                <a:ext cx="19655" cy="21364"/>
              </a:xfrm>
              <a:custGeom>
                <a:avLst/>
                <a:gdLst>
                  <a:gd name="connsiteX0" fmla="*/ 7691 w 19655"/>
                  <a:gd name="connsiteY0" fmla="*/ 21365 h 21364"/>
                  <a:gd name="connsiteX1" fmla="*/ 19655 w 19655"/>
                  <a:gd name="connsiteY1" fmla="*/ 14955 h 21364"/>
                  <a:gd name="connsiteX2" fmla="*/ 19655 w 19655"/>
                  <a:gd name="connsiteY2" fmla="*/ 0 h 21364"/>
                  <a:gd name="connsiteX3" fmla="*/ 10682 w 19655"/>
                  <a:gd name="connsiteY3" fmla="*/ 4273 h 21364"/>
                  <a:gd name="connsiteX4" fmla="*/ 0 w 19655"/>
                  <a:gd name="connsiteY4" fmla="*/ 14528 h 21364"/>
                  <a:gd name="connsiteX5" fmla="*/ 7691 w 19655"/>
                  <a:gd name="connsiteY5" fmla="*/ 21365 h 2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55" h="21364">
                    <a:moveTo>
                      <a:pt x="7691" y="21365"/>
                    </a:moveTo>
                    <a:cubicBezTo>
                      <a:pt x="8973" y="21365"/>
                      <a:pt x="14101" y="20937"/>
                      <a:pt x="19655" y="14955"/>
                    </a:cubicBezTo>
                    <a:lnTo>
                      <a:pt x="19655" y="0"/>
                    </a:lnTo>
                    <a:cubicBezTo>
                      <a:pt x="16237" y="2136"/>
                      <a:pt x="14955" y="2991"/>
                      <a:pt x="10682" y="4273"/>
                    </a:cubicBezTo>
                    <a:cubicBezTo>
                      <a:pt x="7691" y="5127"/>
                      <a:pt x="0" y="7691"/>
                      <a:pt x="0" y="14528"/>
                    </a:cubicBezTo>
                    <a:cubicBezTo>
                      <a:pt x="0" y="17946"/>
                      <a:pt x="3418" y="21365"/>
                      <a:pt x="7691" y="21365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A805954-9C80-4B42-81BF-7C7D6F72A4B0}"/>
                  </a:ext>
                </a:extLst>
              </p:cNvPr>
              <p:cNvSpPr/>
              <p:nvPr/>
            </p:nvSpPr>
            <p:spPr>
              <a:xfrm>
                <a:off x="10266648" y="6241080"/>
                <a:ext cx="57684" cy="64541"/>
              </a:xfrm>
              <a:custGeom>
                <a:avLst/>
                <a:gdLst>
                  <a:gd name="connsiteX0" fmla="*/ 57684 w 57684"/>
                  <a:gd name="connsiteY0" fmla="*/ 32901 h 64541"/>
                  <a:gd name="connsiteX1" fmla="*/ 41020 w 57684"/>
                  <a:gd name="connsiteY1" fmla="*/ 3846 h 64541"/>
                  <a:gd name="connsiteX2" fmla="*/ 11964 w 57684"/>
                  <a:gd name="connsiteY2" fmla="*/ 0 h 64541"/>
                  <a:gd name="connsiteX3" fmla="*/ 0 w 57684"/>
                  <a:gd name="connsiteY3" fmla="*/ 0 h 64541"/>
                  <a:gd name="connsiteX4" fmla="*/ 0 w 57684"/>
                  <a:gd name="connsiteY4" fmla="*/ 64521 h 64541"/>
                  <a:gd name="connsiteX5" fmla="*/ 15382 w 57684"/>
                  <a:gd name="connsiteY5" fmla="*/ 64521 h 64541"/>
                  <a:gd name="connsiteX6" fmla="*/ 57684 w 57684"/>
                  <a:gd name="connsiteY6" fmla="*/ 32901 h 6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84" h="64541">
                    <a:moveTo>
                      <a:pt x="57684" y="32901"/>
                    </a:moveTo>
                    <a:cubicBezTo>
                      <a:pt x="57684" y="19228"/>
                      <a:pt x="52557" y="8973"/>
                      <a:pt x="41020" y="3846"/>
                    </a:cubicBezTo>
                    <a:cubicBezTo>
                      <a:pt x="32901" y="427"/>
                      <a:pt x="23501" y="0"/>
                      <a:pt x="11964" y="0"/>
                    </a:cubicBezTo>
                    <a:lnTo>
                      <a:pt x="0" y="0"/>
                    </a:lnTo>
                    <a:lnTo>
                      <a:pt x="0" y="64521"/>
                    </a:lnTo>
                    <a:lnTo>
                      <a:pt x="15382" y="64521"/>
                    </a:lnTo>
                    <a:cubicBezTo>
                      <a:pt x="34611" y="64948"/>
                      <a:pt x="57684" y="58966"/>
                      <a:pt x="57684" y="3290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39D7A1A-F668-42F4-B2C5-EB9332FA2ABD}"/>
                  </a:ext>
                </a:extLst>
              </p:cNvPr>
              <p:cNvSpPr/>
              <p:nvPr/>
            </p:nvSpPr>
            <p:spPr>
              <a:xfrm>
                <a:off x="10486703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7347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BFB6CC8-D95B-46A1-838E-1A061B96712D}"/>
                  </a:ext>
                </a:extLst>
              </p:cNvPr>
              <p:cNvSpPr/>
              <p:nvPr/>
            </p:nvSpPr>
            <p:spPr>
              <a:xfrm>
                <a:off x="11015689" y="6220998"/>
                <a:ext cx="28201" cy="44010"/>
              </a:xfrm>
              <a:custGeom>
                <a:avLst/>
                <a:gdLst>
                  <a:gd name="connsiteX0" fmla="*/ 15382 w 28201"/>
                  <a:gd name="connsiteY0" fmla="*/ 44011 h 44010"/>
                  <a:gd name="connsiteX1" fmla="*/ 20937 w 28201"/>
                  <a:gd name="connsiteY1" fmla="*/ 42729 h 44010"/>
                  <a:gd name="connsiteX2" fmla="*/ 28201 w 28201"/>
                  <a:gd name="connsiteY2" fmla="*/ 23074 h 44010"/>
                  <a:gd name="connsiteX3" fmla="*/ 22646 w 28201"/>
                  <a:gd name="connsiteY3" fmla="*/ 3846 h 44010"/>
                  <a:gd name="connsiteX4" fmla="*/ 13673 w 28201"/>
                  <a:gd name="connsiteY4" fmla="*/ 0 h 44010"/>
                  <a:gd name="connsiteX5" fmla="*/ 4273 w 28201"/>
                  <a:gd name="connsiteY5" fmla="*/ 4700 h 44010"/>
                  <a:gd name="connsiteX6" fmla="*/ 0 w 28201"/>
                  <a:gd name="connsiteY6" fmla="*/ 20083 h 44010"/>
                  <a:gd name="connsiteX7" fmla="*/ 15382 w 28201"/>
                  <a:gd name="connsiteY7" fmla="*/ 44011 h 44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01" h="44010">
                    <a:moveTo>
                      <a:pt x="15382" y="44011"/>
                    </a:moveTo>
                    <a:cubicBezTo>
                      <a:pt x="17092" y="44011"/>
                      <a:pt x="19228" y="43584"/>
                      <a:pt x="20937" y="42729"/>
                    </a:cubicBezTo>
                    <a:cubicBezTo>
                      <a:pt x="28201" y="38456"/>
                      <a:pt x="28201" y="27347"/>
                      <a:pt x="28201" y="23074"/>
                    </a:cubicBezTo>
                    <a:cubicBezTo>
                      <a:pt x="28201" y="14528"/>
                      <a:pt x="25637" y="7264"/>
                      <a:pt x="22646" y="3846"/>
                    </a:cubicBezTo>
                    <a:cubicBezTo>
                      <a:pt x="20510" y="1709"/>
                      <a:pt x="17519" y="0"/>
                      <a:pt x="13673" y="0"/>
                    </a:cubicBezTo>
                    <a:cubicBezTo>
                      <a:pt x="9400" y="0"/>
                      <a:pt x="5982" y="2564"/>
                      <a:pt x="4273" y="4700"/>
                    </a:cubicBezTo>
                    <a:cubicBezTo>
                      <a:pt x="1282" y="8546"/>
                      <a:pt x="0" y="14101"/>
                      <a:pt x="0" y="20083"/>
                    </a:cubicBezTo>
                    <a:cubicBezTo>
                      <a:pt x="0" y="30765"/>
                      <a:pt x="4273" y="44011"/>
                      <a:pt x="15382" y="4401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EF819E1-0A72-4687-A0CD-6984D24E8333}"/>
                  </a:ext>
                </a:extLst>
              </p:cNvPr>
              <p:cNvSpPr/>
              <p:nvPr/>
            </p:nvSpPr>
            <p:spPr>
              <a:xfrm>
                <a:off x="10266221" y="6327820"/>
                <a:ext cx="67939" cy="75203"/>
              </a:xfrm>
              <a:custGeom>
                <a:avLst/>
                <a:gdLst>
                  <a:gd name="connsiteX0" fmla="*/ 51702 w 67939"/>
                  <a:gd name="connsiteY0" fmla="*/ 6837 h 75203"/>
                  <a:gd name="connsiteX1" fmla="*/ 20083 w 67939"/>
                  <a:gd name="connsiteY1" fmla="*/ 0 h 75203"/>
                  <a:gd name="connsiteX2" fmla="*/ 0 w 67939"/>
                  <a:gd name="connsiteY2" fmla="*/ 0 h 75203"/>
                  <a:gd name="connsiteX3" fmla="*/ 0 w 67939"/>
                  <a:gd name="connsiteY3" fmla="*/ 49566 h 75203"/>
                  <a:gd name="connsiteX4" fmla="*/ 20510 w 67939"/>
                  <a:gd name="connsiteY4" fmla="*/ 75203 h 75203"/>
                  <a:gd name="connsiteX5" fmla="*/ 55120 w 67939"/>
                  <a:gd name="connsiteY5" fmla="*/ 66657 h 75203"/>
                  <a:gd name="connsiteX6" fmla="*/ 67939 w 67939"/>
                  <a:gd name="connsiteY6" fmla="*/ 38456 h 75203"/>
                  <a:gd name="connsiteX7" fmla="*/ 51702 w 67939"/>
                  <a:gd name="connsiteY7" fmla="*/ 6837 h 7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939" h="75203">
                    <a:moveTo>
                      <a:pt x="51702" y="6837"/>
                    </a:moveTo>
                    <a:cubicBezTo>
                      <a:pt x="41020" y="0"/>
                      <a:pt x="29483" y="0"/>
                      <a:pt x="20083" y="0"/>
                    </a:cubicBezTo>
                    <a:lnTo>
                      <a:pt x="0" y="0"/>
                    </a:lnTo>
                    <a:lnTo>
                      <a:pt x="0" y="49566"/>
                    </a:lnTo>
                    <a:cubicBezTo>
                      <a:pt x="0" y="63666"/>
                      <a:pt x="427" y="75203"/>
                      <a:pt x="20510" y="75203"/>
                    </a:cubicBezTo>
                    <a:cubicBezTo>
                      <a:pt x="32047" y="75203"/>
                      <a:pt x="46147" y="73494"/>
                      <a:pt x="55120" y="66657"/>
                    </a:cubicBezTo>
                    <a:cubicBezTo>
                      <a:pt x="61530" y="61530"/>
                      <a:pt x="67939" y="52557"/>
                      <a:pt x="67939" y="38456"/>
                    </a:cubicBezTo>
                    <a:cubicBezTo>
                      <a:pt x="67939" y="19655"/>
                      <a:pt x="57257" y="10255"/>
                      <a:pt x="51702" y="683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E5D7554-D16E-4C04-8F37-12D4F3D80D36}"/>
                  </a:ext>
                </a:extLst>
              </p:cNvPr>
              <p:cNvSpPr/>
              <p:nvPr/>
            </p:nvSpPr>
            <p:spPr>
              <a:xfrm>
                <a:off x="11123793" y="6216298"/>
                <a:ext cx="62384" cy="54693"/>
              </a:xfrm>
              <a:custGeom>
                <a:avLst/>
                <a:gdLst>
                  <a:gd name="connsiteX0" fmla="*/ 7264 w 62384"/>
                  <a:gd name="connsiteY0" fmla="*/ 8973 h 54693"/>
                  <a:gd name="connsiteX1" fmla="*/ 26919 w 62384"/>
                  <a:gd name="connsiteY1" fmla="*/ 54693 h 54693"/>
                  <a:gd name="connsiteX2" fmla="*/ 34183 w 62384"/>
                  <a:gd name="connsiteY2" fmla="*/ 54693 h 54693"/>
                  <a:gd name="connsiteX3" fmla="*/ 55120 w 62384"/>
                  <a:gd name="connsiteY3" fmla="*/ 8973 h 54693"/>
                  <a:gd name="connsiteX4" fmla="*/ 62384 w 62384"/>
                  <a:gd name="connsiteY4" fmla="*/ 1709 h 54693"/>
                  <a:gd name="connsiteX5" fmla="*/ 62384 w 62384"/>
                  <a:gd name="connsiteY5" fmla="*/ 0 h 54693"/>
                  <a:gd name="connsiteX6" fmla="*/ 41447 w 62384"/>
                  <a:gd name="connsiteY6" fmla="*/ 0 h 54693"/>
                  <a:gd name="connsiteX7" fmla="*/ 41447 w 62384"/>
                  <a:gd name="connsiteY7" fmla="*/ 1709 h 54693"/>
                  <a:gd name="connsiteX8" fmla="*/ 46575 w 62384"/>
                  <a:gd name="connsiteY8" fmla="*/ 6409 h 54693"/>
                  <a:gd name="connsiteX9" fmla="*/ 45293 w 62384"/>
                  <a:gd name="connsiteY9" fmla="*/ 11110 h 54693"/>
                  <a:gd name="connsiteX10" fmla="*/ 34183 w 62384"/>
                  <a:gd name="connsiteY10" fmla="*/ 36747 h 54693"/>
                  <a:gd name="connsiteX11" fmla="*/ 23501 w 62384"/>
                  <a:gd name="connsiteY11" fmla="*/ 10255 h 54693"/>
                  <a:gd name="connsiteX12" fmla="*/ 22646 w 62384"/>
                  <a:gd name="connsiteY12" fmla="*/ 6409 h 54693"/>
                  <a:gd name="connsiteX13" fmla="*/ 26919 w 62384"/>
                  <a:gd name="connsiteY13" fmla="*/ 2136 h 54693"/>
                  <a:gd name="connsiteX14" fmla="*/ 26919 w 62384"/>
                  <a:gd name="connsiteY14" fmla="*/ 427 h 54693"/>
                  <a:gd name="connsiteX15" fmla="*/ 0 w 62384"/>
                  <a:gd name="connsiteY15" fmla="*/ 427 h 54693"/>
                  <a:gd name="connsiteX16" fmla="*/ 0 w 62384"/>
                  <a:gd name="connsiteY16" fmla="*/ 2136 h 54693"/>
                  <a:gd name="connsiteX17" fmla="*/ 7264 w 62384"/>
                  <a:gd name="connsiteY17" fmla="*/ 8973 h 5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384" h="54693">
                    <a:moveTo>
                      <a:pt x="7264" y="8973"/>
                    </a:moveTo>
                    <a:lnTo>
                      <a:pt x="26919" y="54693"/>
                    </a:lnTo>
                    <a:lnTo>
                      <a:pt x="34183" y="54693"/>
                    </a:lnTo>
                    <a:lnTo>
                      <a:pt x="55120" y="8973"/>
                    </a:lnTo>
                    <a:cubicBezTo>
                      <a:pt x="57684" y="3846"/>
                      <a:pt x="58539" y="2136"/>
                      <a:pt x="62384" y="1709"/>
                    </a:cubicBezTo>
                    <a:lnTo>
                      <a:pt x="62384" y="0"/>
                    </a:lnTo>
                    <a:lnTo>
                      <a:pt x="41447" y="0"/>
                    </a:lnTo>
                    <a:lnTo>
                      <a:pt x="41447" y="1709"/>
                    </a:lnTo>
                    <a:cubicBezTo>
                      <a:pt x="42729" y="1709"/>
                      <a:pt x="46575" y="2136"/>
                      <a:pt x="46575" y="6409"/>
                    </a:cubicBezTo>
                    <a:cubicBezTo>
                      <a:pt x="46575" y="7691"/>
                      <a:pt x="45720" y="10255"/>
                      <a:pt x="45293" y="11110"/>
                    </a:cubicBezTo>
                    <a:lnTo>
                      <a:pt x="34183" y="36747"/>
                    </a:lnTo>
                    <a:lnTo>
                      <a:pt x="23501" y="10255"/>
                    </a:lnTo>
                    <a:cubicBezTo>
                      <a:pt x="23074" y="8973"/>
                      <a:pt x="22646" y="7691"/>
                      <a:pt x="22646" y="6409"/>
                    </a:cubicBezTo>
                    <a:cubicBezTo>
                      <a:pt x="22646" y="2564"/>
                      <a:pt x="25637" y="2136"/>
                      <a:pt x="26919" y="2136"/>
                    </a:cubicBezTo>
                    <a:lnTo>
                      <a:pt x="26919" y="427"/>
                    </a:lnTo>
                    <a:lnTo>
                      <a:pt x="0" y="427"/>
                    </a:lnTo>
                    <a:lnTo>
                      <a:pt x="0" y="2136"/>
                    </a:lnTo>
                    <a:cubicBezTo>
                      <a:pt x="3418" y="2136"/>
                      <a:pt x="5555" y="4273"/>
                      <a:pt x="7264" y="897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2240CD7-D113-425F-B63A-DF8F29E8BD34}"/>
                  </a:ext>
                </a:extLst>
              </p:cNvPr>
              <p:cNvSpPr/>
              <p:nvPr/>
            </p:nvSpPr>
            <p:spPr>
              <a:xfrm>
                <a:off x="10209392" y="6219716"/>
                <a:ext cx="165788" cy="204244"/>
              </a:xfrm>
              <a:custGeom>
                <a:avLst/>
                <a:gdLst>
                  <a:gd name="connsiteX0" fmla="*/ 114514 w 165788"/>
                  <a:gd name="connsiteY0" fmla="*/ 94004 h 204244"/>
                  <a:gd name="connsiteX1" fmla="*/ 155961 w 165788"/>
                  <a:gd name="connsiteY1" fmla="*/ 48284 h 204244"/>
                  <a:gd name="connsiteX2" fmla="*/ 128614 w 165788"/>
                  <a:gd name="connsiteY2" fmla="*/ 5555 h 204244"/>
                  <a:gd name="connsiteX3" fmla="*/ 85458 w 165788"/>
                  <a:gd name="connsiteY3" fmla="*/ 0 h 204244"/>
                  <a:gd name="connsiteX4" fmla="*/ 0 w 165788"/>
                  <a:gd name="connsiteY4" fmla="*/ 0 h 204244"/>
                  <a:gd name="connsiteX5" fmla="*/ 0 w 165788"/>
                  <a:gd name="connsiteY5" fmla="*/ 4273 h 204244"/>
                  <a:gd name="connsiteX6" fmla="*/ 17519 w 165788"/>
                  <a:gd name="connsiteY6" fmla="*/ 31620 h 204244"/>
                  <a:gd name="connsiteX7" fmla="*/ 17519 w 165788"/>
                  <a:gd name="connsiteY7" fmla="*/ 173480 h 204244"/>
                  <a:gd name="connsiteX8" fmla="*/ 0 w 165788"/>
                  <a:gd name="connsiteY8" fmla="*/ 199972 h 204244"/>
                  <a:gd name="connsiteX9" fmla="*/ 0 w 165788"/>
                  <a:gd name="connsiteY9" fmla="*/ 204245 h 204244"/>
                  <a:gd name="connsiteX10" fmla="*/ 87595 w 165788"/>
                  <a:gd name="connsiteY10" fmla="*/ 204245 h 204244"/>
                  <a:gd name="connsiteX11" fmla="*/ 140151 w 165788"/>
                  <a:gd name="connsiteY11" fmla="*/ 193990 h 204244"/>
                  <a:gd name="connsiteX12" fmla="*/ 165789 w 165788"/>
                  <a:gd name="connsiteY12" fmla="*/ 147843 h 204244"/>
                  <a:gd name="connsiteX13" fmla="*/ 114514 w 165788"/>
                  <a:gd name="connsiteY13" fmla="*/ 94004 h 204244"/>
                  <a:gd name="connsiteX14" fmla="*/ 56830 w 165788"/>
                  <a:gd name="connsiteY14" fmla="*/ 21792 h 204244"/>
                  <a:gd name="connsiteX15" fmla="*/ 68794 w 165788"/>
                  <a:gd name="connsiteY15" fmla="*/ 21792 h 204244"/>
                  <a:gd name="connsiteX16" fmla="*/ 97850 w 165788"/>
                  <a:gd name="connsiteY16" fmla="*/ 25637 h 204244"/>
                  <a:gd name="connsiteX17" fmla="*/ 114514 w 165788"/>
                  <a:gd name="connsiteY17" fmla="*/ 54693 h 204244"/>
                  <a:gd name="connsiteX18" fmla="*/ 71785 w 165788"/>
                  <a:gd name="connsiteY18" fmla="*/ 86740 h 204244"/>
                  <a:gd name="connsiteX19" fmla="*/ 56402 w 165788"/>
                  <a:gd name="connsiteY19" fmla="*/ 86740 h 204244"/>
                  <a:gd name="connsiteX20" fmla="*/ 56402 w 165788"/>
                  <a:gd name="connsiteY20" fmla="*/ 21792 h 204244"/>
                  <a:gd name="connsiteX21" fmla="*/ 111950 w 165788"/>
                  <a:gd name="connsiteY21" fmla="*/ 175189 h 204244"/>
                  <a:gd name="connsiteX22" fmla="*/ 77340 w 165788"/>
                  <a:gd name="connsiteY22" fmla="*/ 183735 h 204244"/>
                  <a:gd name="connsiteX23" fmla="*/ 56830 w 165788"/>
                  <a:gd name="connsiteY23" fmla="*/ 158098 h 204244"/>
                  <a:gd name="connsiteX24" fmla="*/ 56830 w 165788"/>
                  <a:gd name="connsiteY24" fmla="*/ 108105 h 204244"/>
                  <a:gd name="connsiteX25" fmla="*/ 76912 w 165788"/>
                  <a:gd name="connsiteY25" fmla="*/ 108105 h 204244"/>
                  <a:gd name="connsiteX26" fmla="*/ 108532 w 165788"/>
                  <a:gd name="connsiteY26" fmla="*/ 114941 h 204244"/>
                  <a:gd name="connsiteX27" fmla="*/ 124769 w 165788"/>
                  <a:gd name="connsiteY27" fmla="*/ 146561 h 204244"/>
                  <a:gd name="connsiteX28" fmla="*/ 111950 w 165788"/>
                  <a:gd name="connsiteY28" fmla="*/ 175189 h 20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5788" h="204244">
                    <a:moveTo>
                      <a:pt x="114514" y="94004"/>
                    </a:moveTo>
                    <a:cubicBezTo>
                      <a:pt x="136306" y="88022"/>
                      <a:pt x="155961" y="75630"/>
                      <a:pt x="155961" y="48284"/>
                    </a:cubicBezTo>
                    <a:cubicBezTo>
                      <a:pt x="155961" y="31192"/>
                      <a:pt x="148270" y="13673"/>
                      <a:pt x="128614" y="5555"/>
                    </a:cubicBezTo>
                    <a:cubicBezTo>
                      <a:pt x="117505" y="855"/>
                      <a:pt x="103404" y="0"/>
                      <a:pt x="85458" y="0"/>
                    </a:cubicBezTo>
                    <a:lnTo>
                      <a:pt x="0" y="0"/>
                    </a:lnTo>
                    <a:lnTo>
                      <a:pt x="0" y="4273"/>
                    </a:lnTo>
                    <a:cubicBezTo>
                      <a:pt x="17519" y="6409"/>
                      <a:pt x="17519" y="16664"/>
                      <a:pt x="17519" y="31620"/>
                    </a:cubicBezTo>
                    <a:lnTo>
                      <a:pt x="17519" y="173480"/>
                    </a:lnTo>
                    <a:cubicBezTo>
                      <a:pt x="17519" y="189290"/>
                      <a:pt x="15382" y="196981"/>
                      <a:pt x="0" y="199972"/>
                    </a:cubicBezTo>
                    <a:lnTo>
                      <a:pt x="0" y="204245"/>
                    </a:lnTo>
                    <a:lnTo>
                      <a:pt x="87595" y="204245"/>
                    </a:lnTo>
                    <a:cubicBezTo>
                      <a:pt x="103404" y="204245"/>
                      <a:pt x="123060" y="204245"/>
                      <a:pt x="140151" y="193990"/>
                    </a:cubicBezTo>
                    <a:cubicBezTo>
                      <a:pt x="153397" y="185871"/>
                      <a:pt x="165789" y="170062"/>
                      <a:pt x="165789" y="147843"/>
                    </a:cubicBezTo>
                    <a:cubicBezTo>
                      <a:pt x="165789" y="115796"/>
                      <a:pt x="142288" y="99986"/>
                      <a:pt x="114514" y="94004"/>
                    </a:cubicBezTo>
                    <a:close/>
                    <a:moveTo>
                      <a:pt x="56830" y="21792"/>
                    </a:moveTo>
                    <a:lnTo>
                      <a:pt x="68794" y="21792"/>
                    </a:lnTo>
                    <a:cubicBezTo>
                      <a:pt x="80758" y="21792"/>
                      <a:pt x="89731" y="22219"/>
                      <a:pt x="97850" y="25637"/>
                    </a:cubicBezTo>
                    <a:cubicBezTo>
                      <a:pt x="109386" y="30765"/>
                      <a:pt x="114514" y="41020"/>
                      <a:pt x="114514" y="54693"/>
                    </a:cubicBezTo>
                    <a:cubicBezTo>
                      <a:pt x="114514" y="80758"/>
                      <a:pt x="91440" y="86740"/>
                      <a:pt x="71785" y="86740"/>
                    </a:cubicBezTo>
                    <a:lnTo>
                      <a:pt x="56402" y="86740"/>
                    </a:lnTo>
                    <a:lnTo>
                      <a:pt x="56402" y="21792"/>
                    </a:lnTo>
                    <a:close/>
                    <a:moveTo>
                      <a:pt x="111950" y="175189"/>
                    </a:moveTo>
                    <a:cubicBezTo>
                      <a:pt x="102977" y="182026"/>
                      <a:pt x="89304" y="183735"/>
                      <a:pt x="77340" y="183735"/>
                    </a:cubicBezTo>
                    <a:cubicBezTo>
                      <a:pt x="57257" y="183735"/>
                      <a:pt x="56830" y="172198"/>
                      <a:pt x="56830" y="158098"/>
                    </a:cubicBezTo>
                    <a:lnTo>
                      <a:pt x="56830" y="108105"/>
                    </a:lnTo>
                    <a:lnTo>
                      <a:pt x="76912" y="108105"/>
                    </a:lnTo>
                    <a:cubicBezTo>
                      <a:pt x="86313" y="108105"/>
                      <a:pt x="97850" y="108532"/>
                      <a:pt x="108532" y="114941"/>
                    </a:cubicBezTo>
                    <a:cubicBezTo>
                      <a:pt x="114087" y="118360"/>
                      <a:pt x="124769" y="127760"/>
                      <a:pt x="124769" y="146561"/>
                    </a:cubicBezTo>
                    <a:cubicBezTo>
                      <a:pt x="124769" y="160661"/>
                      <a:pt x="118360" y="170062"/>
                      <a:pt x="111950" y="17518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23D3850-F278-4B1F-A8FC-8E09B6B2279C}"/>
                  </a:ext>
                </a:extLst>
              </p:cNvPr>
              <p:cNvSpPr/>
              <p:nvPr/>
            </p:nvSpPr>
            <p:spPr>
              <a:xfrm>
                <a:off x="10371335" y="6285519"/>
                <a:ext cx="114941" cy="138014"/>
              </a:xfrm>
              <a:custGeom>
                <a:avLst/>
                <a:gdLst>
                  <a:gd name="connsiteX0" fmla="*/ 55975 w 114941"/>
                  <a:gd name="connsiteY0" fmla="*/ 24783 h 138014"/>
                  <a:gd name="connsiteX1" fmla="*/ 55975 w 114941"/>
                  <a:gd name="connsiteY1" fmla="*/ 0 h 138014"/>
                  <a:gd name="connsiteX2" fmla="*/ 0 w 114941"/>
                  <a:gd name="connsiteY2" fmla="*/ 29056 h 138014"/>
                  <a:gd name="connsiteX3" fmla="*/ 1282 w 114941"/>
                  <a:gd name="connsiteY3" fmla="*/ 32047 h 138014"/>
                  <a:gd name="connsiteX4" fmla="*/ 19655 w 114941"/>
                  <a:gd name="connsiteY4" fmla="*/ 61103 h 138014"/>
                  <a:gd name="connsiteX5" fmla="*/ 19655 w 114941"/>
                  <a:gd name="connsiteY5" fmla="*/ 103832 h 138014"/>
                  <a:gd name="connsiteX6" fmla="*/ 17519 w 114941"/>
                  <a:gd name="connsiteY6" fmla="*/ 122205 h 138014"/>
                  <a:gd name="connsiteX7" fmla="*/ 2564 w 114941"/>
                  <a:gd name="connsiteY7" fmla="*/ 134169 h 138014"/>
                  <a:gd name="connsiteX8" fmla="*/ 2564 w 114941"/>
                  <a:gd name="connsiteY8" fmla="*/ 138015 h 138014"/>
                  <a:gd name="connsiteX9" fmla="*/ 73067 w 114941"/>
                  <a:gd name="connsiteY9" fmla="*/ 138015 h 138014"/>
                  <a:gd name="connsiteX10" fmla="*/ 73067 w 114941"/>
                  <a:gd name="connsiteY10" fmla="*/ 134169 h 138014"/>
                  <a:gd name="connsiteX11" fmla="*/ 55548 w 114941"/>
                  <a:gd name="connsiteY11" fmla="*/ 103404 h 138014"/>
                  <a:gd name="connsiteX12" fmla="*/ 55548 w 114941"/>
                  <a:gd name="connsiteY12" fmla="*/ 63666 h 138014"/>
                  <a:gd name="connsiteX13" fmla="*/ 61530 w 114941"/>
                  <a:gd name="connsiteY13" fmla="*/ 40165 h 138014"/>
                  <a:gd name="connsiteX14" fmla="*/ 84176 w 114941"/>
                  <a:gd name="connsiteY14" fmla="*/ 28628 h 138014"/>
                  <a:gd name="connsiteX15" fmla="*/ 105541 w 114941"/>
                  <a:gd name="connsiteY15" fmla="*/ 42729 h 138014"/>
                  <a:gd name="connsiteX16" fmla="*/ 108959 w 114941"/>
                  <a:gd name="connsiteY16" fmla="*/ 42729 h 138014"/>
                  <a:gd name="connsiteX17" fmla="*/ 114941 w 114941"/>
                  <a:gd name="connsiteY17" fmla="*/ 3846 h 138014"/>
                  <a:gd name="connsiteX18" fmla="*/ 98277 w 114941"/>
                  <a:gd name="connsiteY18" fmla="*/ 855 h 138014"/>
                  <a:gd name="connsiteX19" fmla="*/ 55975 w 114941"/>
                  <a:gd name="connsiteY19" fmla="*/ 24783 h 1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4941" h="138014">
                    <a:moveTo>
                      <a:pt x="55975" y="24783"/>
                    </a:moveTo>
                    <a:lnTo>
                      <a:pt x="55975" y="0"/>
                    </a:lnTo>
                    <a:lnTo>
                      <a:pt x="0" y="29056"/>
                    </a:lnTo>
                    <a:lnTo>
                      <a:pt x="1282" y="32047"/>
                    </a:lnTo>
                    <a:cubicBezTo>
                      <a:pt x="19655" y="32047"/>
                      <a:pt x="19655" y="46147"/>
                      <a:pt x="19655" y="61103"/>
                    </a:cubicBezTo>
                    <a:lnTo>
                      <a:pt x="19655" y="103832"/>
                    </a:lnTo>
                    <a:cubicBezTo>
                      <a:pt x="19655" y="109386"/>
                      <a:pt x="19228" y="117078"/>
                      <a:pt x="17519" y="122205"/>
                    </a:cubicBezTo>
                    <a:cubicBezTo>
                      <a:pt x="13673" y="130751"/>
                      <a:pt x="7264" y="132887"/>
                      <a:pt x="2564" y="134169"/>
                    </a:cubicBezTo>
                    <a:lnTo>
                      <a:pt x="2564" y="138015"/>
                    </a:lnTo>
                    <a:lnTo>
                      <a:pt x="73067" y="138015"/>
                    </a:lnTo>
                    <a:lnTo>
                      <a:pt x="73067" y="134169"/>
                    </a:lnTo>
                    <a:cubicBezTo>
                      <a:pt x="57257" y="128187"/>
                      <a:pt x="55548" y="124769"/>
                      <a:pt x="55548" y="103404"/>
                    </a:cubicBezTo>
                    <a:lnTo>
                      <a:pt x="55548" y="63666"/>
                    </a:lnTo>
                    <a:cubicBezTo>
                      <a:pt x="55548" y="56830"/>
                      <a:pt x="55548" y="48284"/>
                      <a:pt x="61530" y="40165"/>
                    </a:cubicBezTo>
                    <a:cubicBezTo>
                      <a:pt x="66657" y="32901"/>
                      <a:pt x="74349" y="28628"/>
                      <a:pt x="84176" y="28628"/>
                    </a:cubicBezTo>
                    <a:cubicBezTo>
                      <a:pt x="96995" y="28628"/>
                      <a:pt x="102122" y="36747"/>
                      <a:pt x="105541" y="42729"/>
                    </a:cubicBezTo>
                    <a:lnTo>
                      <a:pt x="108959" y="42729"/>
                    </a:lnTo>
                    <a:lnTo>
                      <a:pt x="114941" y="3846"/>
                    </a:lnTo>
                    <a:cubicBezTo>
                      <a:pt x="111950" y="2564"/>
                      <a:pt x="106395" y="855"/>
                      <a:pt x="98277" y="855"/>
                    </a:cubicBezTo>
                    <a:cubicBezTo>
                      <a:pt x="76485" y="1709"/>
                      <a:pt x="64948" y="14528"/>
                      <a:pt x="55975" y="2478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DBCD105-F91C-48F6-90F8-CE36AB9E580B}"/>
                  </a:ext>
                </a:extLst>
              </p:cNvPr>
              <p:cNvSpPr/>
              <p:nvPr/>
            </p:nvSpPr>
            <p:spPr>
              <a:xfrm>
                <a:off x="10491403" y="6288082"/>
                <a:ext cx="165361" cy="141860"/>
              </a:xfrm>
              <a:custGeom>
                <a:avLst/>
                <a:gdLst>
                  <a:gd name="connsiteX0" fmla="*/ 148697 w 165361"/>
                  <a:gd name="connsiteY0" fmla="*/ 87595 h 141860"/>
                  <a:gd name="connsiteX1" fmla="*/ 148697 w 165361"/>
                  <a:gd name="connsiteY1" fmla="*/ 0 h 141860"/>
                  <a:gd name="connsiteX2" fmla="*/ 95286 w 165361"/>
                  <a:gd name="connsiteY2" fmla="*/ 10682 h 141860"/>
                  <a:gd name="connsiteX3" fmla="*/ 95286 w 165361"/>
                  <a:gd name="connsiteY3" fmla="*/ 14528 h 141860"/>
                  <a:gd name="connsiteX4" fmla="*/ 112377 w 165361"/>
                  <a:gd name="connsiteY4" fmla="*/ 35892 h 141860"/>
                  <a:gd name="connsiteX5" fmla="*/ 112377 w 165361"/>
                  <a:gd name="connsiteY5" fmla="*/ 82467 h 141860"/>
                  <a:gd name="connsiteX6" fmla="*/ 105541 w 165361"/>
                  <a:gd name="connsiteY6" fmla="*/ 105113 h 141860"/>
                  <a:gd name="connsiteX7" fmla="*/ 80331 w 165361"/>
                  <a:gd name="connsiteY7" fmla="*/ 115368 h 141860"/>
                  <a:gd name="connsiteX8" fmla="*/ 54693 w 165361"/>
                  <a:gd name="connsiteY8" fmla="*/ 97850 h 141860"/>
                  <a:gd name="connsiteX9" fmla="*/ 52557 w 165361"/>
                  <a:gd name="connsiteY9" fmla="*/ 82040 h 141860"/>
                  <a:gd name="connsiteX10" fmla="*/ 52557 w 165361"/>
                  <a:gd name="connsiteY10" fmla="*/ 0 h 141860"/>
                  <a:gd name="connsiteX11" fmla="*/ 0 w 165361"/>
                  <a:gd name="connsiteY11" fmla="*/ 10682 h 141860"/>
                  <a:gd name="connsiteX12" fmla="*/ 0 w 165361"/>
                  <a:gd name="connsiteY12" fmla="*/ 14528 h 141860"/>
                  <a:gd name="connsiteX13" fmla="*/ 16237 w 165361"/>
                  <a:gd name="connsiteY13" fmla="*/ 39311 h 141860"/>
                  <a:gd name="connsiteX14" fmla="*/ 16237 w 165361"/>
                  <a:gd name="connsiteY14" fmla="*/ 89731 h 141860"/>
                  <a:gd name="connsiteX15" fmla="*/ 25637 w 165361"/>
                  <a:gd name="connsiteY15" fmla="*/ 124342 h 141860"/>
                  <a:gd name="connsiteX16" fmla="*/ 64094 w 165361"/>
                  <a:gd name="connsiteY16" fmla="*/ 141006 h 141860"/>
                  <a:gd name="connsiteX17" fmla="*/ 114514 w 165361"/>
                  <a:gd name="connsiteY17" fmla="*/ 115368 h 141860"/>
                  <a:gd name="connsiteX18" fmla="*/ 133742 w 165361"/>
                  <a:gd name="connsiteY18" fmla="*/ 141861 h 141860"/>
                  <a:gd name="connsiteX19" fmla="*/ 165361 w 165361"/>
                  <a:gd name="connsiteY19" fmla="*/ 117932 h 141860"/>
                  <a:gd name="connsiteX20" fmla="*/ 163652 w 165361"/>
                  <a:gd name="connsiteY20" fmla="*/ 114941 h 141860"/>
                  <a:gd name="connsiteX21" fmla="*/ 148697 w 165361"/>
                  <a:gd name="connsiteY21" fmla="*/ 87595 h 14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5361" h="141860">
                    <a:moveTo>
                      <a:pt x="148697" y="87595"/>
                    </a:moveTo>
                    <a:lnTo>
                      <a:pt x="148697" y="0"/>
                    </a:lnTo>
                    <a:lnTo>
                      <a:pt x="95286" y="10682"/>
                    </a:lnTo>
                    <a:lnTo>
                      <a:pt x="95286" y="14528"/>
                    </a:lnTo>
                    <a:cubicBezTo>
                      <a:pt x="109386" y="16664"/>
                      <a:pt x="112377" y="22219"/>
                      <a:pt x="112377" y="35892"/>
                    </a:cubicBezTo>
                    <a:lnTo>
                      <a:pt x="112377" y="82467"/>
                    </a:lnTo>
                    <a:cubicBezTo>
                      <a:pt x="112377" y="88449"/>
                      <a:pt x="111950" y="97422"/>
                      <a:pt x="105541" y="105113"/>
                    </a:cubicBezTo>
                    <a:cubicBezTo>
                      <a:pt x="100413" y="111096"/>
                      <a:pt x="91440" y="115368"/>
                      <a:pt x="80331" y="115368"/>
                    </a:cubicBezTo>
                    <a:cubicBezTo>
                      <a:pt x="67085" y="115368"/>
                      <a:pt x="58112" y="108532"/>
                      <a:pt x="54693" y="97850"/>
                    </a:cubicBezTo>
                    <a:cubicBezTo>
                      <a:pt x="53411" y="93149"/>
                      <a:pt x="52557" y="88449"/>
                      <a:pt x="52557" y="82040"/>
                    </a:cubicBezTo>
                    <a:lnTo>
                      <a:pt x="52557" y="0"/>
                    </a:lnTo>
                    <a:lnTo>
                      <a:pt x="0" y="10682"/>
                    </a:lnTo>
                    <a:lnTo>
                      <a:pt x="0" y="14528"/>
                    </a:lnTo>
                    <a:cubicBezTo>
                      <a:pt x="14955" y="16664"/>
                      <a:pt x="16237" y="23928"/>
                      <a:pt x="16237" y="39311"/>
                    </a:cubicBezTo>
                    <a:lnTo>
                      <a:pt x="16237" y="89731"/>
                    </a:lnTo>
                    <a:cubicBezTo>
                      <a:pt x="16237" y="100413"/>
                      <a:pt x="16664" y="113232"/>
                      <a:pt x="25637" y="124342"/>
                    </a:cubicBezTo>
                    <a:cubicBezTo>
                      <a:pt x="29483" y="129469"/>
                      <a:pt x="40165" y="141006"/>
                      <a:pt x="64094" y="141006"/>
                    </a:cubicBezTo>
                    <a:cubicBezTo>
                      <a:pt x="87595" y="141006"/>
                      <a:pt x="104686" y="128614"/>
                      <a:pt x="114514" y="115368"/>
                    </a:cubicBezTo>
                    <a:cubicBezTo>
                      <a:pt x="116650" y="123487"/>
                      <a:pt x="120496" y="132033"/>
                      <a:pt x="133742" y="141861"/>
                    </a:cubicBezTo>
                    <a:lnTo>
                      <a:pt x="165361" y="117932"/>
                    </a:lnTo>
                    <a:lnTo>
                      <a:pt x="163652" y="114941"/>
                    </a:lnTo>
                    <a:cubicBezTo>
                      <a:pt x="148697" y="112377"/>
                      <a:pt x="148697" y="101695"/>
                      <a:pt x="148697" y="8759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D592743-274A-4D70-B595-380AE84EBD3B}"/>
                  </a:ext>
                </a:extLst>
              </p:cNvPr>
              <p:cNvSpPr/>
              <p:nvPr/>
            </p:nvSpPr>
            <p:spPr>
              <a:xfrm>
                <a:off x="10657619" y="6285519"/>
                <a:ext cx="169207" cy="138442"/>
              </a:xfrm>
              <a:custGeom>
                <a:avLst/>
                <a:gdLst>
                  <a:gd name="connsiteX0" fmla="*/ 151688 w 169207"/>
                  <a:gd name="connsiteY0" fmla="*/ 105541 h 138442"/>
                  <a:gd name="connsiteX1" fmla="*/ 151688 w 169207"/>
                  <a:gd name="connsiteY1" fmla="*/ 55548 h 138442"/>
                  <a:gd name="connsiteX2" fmla="*/ 142715 w 169207"/>
                  <a:gd name="connsiteY2" fmla="*/ 18801 h 138442"/>
                  <a:gd name="connsiteX3" fmla="*/ 104686 w 169207"/>
                  <a:gd name="connsiteY3" fmla="*/ 2136 h 138442"/>
                  <a:gd name="connsiteX4" fmla="*/ 55975 w 169207"/>
                  <a:gd name="connsiteY4" fmla="*/ 24783 h 138442"/>
                  <a:gd name="connsiteX5" fmla="*/ 55975 w 169207"/>
                  <a:gd name="connsiteY5" fmla="*/ 0 h 138442"/>
                  <a:gd name="connsiteX6" fmla="*/ 0 w 169207"/>
                  <a:gd name="connsiteY6" fmla="*/ 29056 h 138442"/>
                  <a:gd name="connsiteX7" fmla="*/ 2136 w 169207"/>
                  <a:gd name="connsiteY7" fmla="*/ 32474 h 138442"/>
                  <a:gd name="connsiteX8" fmla="*/ 20083 w 169207"/>
                  <a:gd name="connsiteY8" fmla="*/ 60675 h 138442"/>
                  <a:gd name="connsiteX9" fmla="*/ 20083 w 169207"/>
                  <a:gd name="connsiteY9" fmla="*/ 104686 h 138442"/>
                  <a:gd name="connsiteX10" fmla="*/ 2564 w 169207"/>
                  <a:gd name="connsiteY10" fmla="*/ 134597 h 138442"/>
                  <a:gd name="connsiteX11" fmla="*/ 2564 w 169207"/>
                  <a:gd name="connsiteY11" fmla="*/ 138442 h 138442"/>
                  <a:gd name="connsiteX12" fmla="*/ 72639 w 169207"/>
                  <a:gd name="connsiteY12" fmla="*/ 138442 h 138442"/>
                  <a:gd name="connsiteX13" fmla="*/ 72212 w 169207"/>
                  <a:gd name="connsiteY13" fmla="*/ 134597 h 138442"/>
                  <a:gd name="connsiteX14" fmla="*/ 55975 w 169207"/>
                  <a:gd name="connsiteY14" fmla="*/ 108105 h 138442"/>
                  <a:gd name="connsiteX15" fmla="*/ 55975 w 169207"/>
                  <a:gd name="connsiteY15" fmla="*/ 58966 h 138442"/>
                  <a:gd name="connsiteX16" fmla="*/ 66230 w 169207"/>
                  <a:gd name="connsiteY16" fmla="*/ 34183 h 138442"/>
                  <a:gd name="connsiteX17" fmla="*/ 86740 w 169207"/>
                  <a:gd name="connsiteY17" fmla="*/ 27774 h 138442"/>
                  <a:gd name="connsiteX18" fmla="*/ 115368 w 169207"/>
                  <a:gd name="connsiteY18" fmla="*/ 58539 h 138442"/>
                  <a:gd name="connsiteX19" fmla="*/ 115368 w 169207"/>
                  <a:gd name="connsiteY19" fmla="*/ 108105 h 138442"/>
                  <a:gd name="connsiteX20" fmla="*/ 99559 w 169207"/>
                  <a:gd name="connsiteY20" fmla="*/ 134597 h 138442"/>
                  <a:gd name="connsiteX21" fmla="*/ 99559 w 169207"/>
                  <a:gd name="connsiteY21" fmla="*/ 138442 h 138442"/>
                  <a:gd name="connsiteX22" fmla="*/ 169207 w 169207"/>
                  <a:gd name="connsiteY22" fmla="*/ 138442 h 138442"/>
                  <a:gd name="connsiteX23" fmla="*/ 169207 w 169207"/>
                  <a:gd name="connsiteY23" fmla="*/ 134597 h 138442"/>
                  <a:gd name="connsiteX24" fmla="*/ 151688 w 169207"/>
                  <a:gd name="connsiteY24" fmla="*/ 105541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9207" h="138442">
                    <a:moveTo>
                      <a:pt x="151688" y="105541"/>
                    </a:moveTo>
                    <a:lnTo>
                      <a:pt x="151688" y="55548"/>
                    </a:lnTo>
                    <a:cubicBezTo>
                      <a:pt x="151688" y="42729"/>
                      <a:pt x="151261" y="29910"/>
                      <a:pt x="142715" y="18801"/>
                    </a:cubicBezTo>
                    <a:cubicBezTo>
                      <a:pt x="136306" y="10255"/>
                      <a:pt x="123487" y="2136"/>
                      <a:pt x="104686" y="2136"/>
                    </a:cubicBezTo>
                    <a:cubicBezTo>
                      <a:pt x="79903" y="2136"/>
                      <a:pt x="65375" y="15810"/>
                      <a:pt x="55975" y="24783"/>
                    </a:cubicBezTo>
                    <a:lnTo>
                      <a:pt x="55975" y="0"/>
                    </a:lnTo>
                    <a:lnTo>
                      <a:pt x="0" y="29056"/>
                    </a:lnTo>
                    <a:lnTo>
                      <a:pt x="2136" y="32474"/>
                    </a:lnTo>
                    <a:cubicBezTo>
                      <a:pt x="19655" y="32901"/>
                      <a:pt x="20083" y="42302"/>
                      <a:pt x="20083" y="60675"/>
                    </a:cubicBezTo>
                    <a:lnTo>
                      <a:pt x="20083" y="104686"/>
                    </a:lnTo>
                    <a:cubicBezTo>
                      <a:pt x="20083" y="119214"/>
                      <a:pt x="19655" y="132033"/>
                      <a:pt x="2564" y="134597"/>
                    </a:cubicBezTo>
                    <a:lnTo>
                      <a:pt x="2564" y="138442"/>
                    </a:lnTo>
                    <a:lnTo>
                      <a:pt x="72639" y="138442"/>
                    </a:lnTo>
                    <a:lnTo>
                      <a:pt x="72212" y="134597"/>
                    </a:lnTo>
                    <a:cubicBezTo>
                      <a:pt x="56402" y="130324"/>
                      <a:pt x="55975" y="123914"/>
                      <a:pt x="55975" y="108105"/>
                    </a:cubicBezTo>
                    <a:lnTo>
                      <a:pt x="55975" y="58966"/>
                    </a:lnTo>
                    <a:cubicBezTo>
                      <a:pt x="55975" y="52129"/>
                      <a:pt x="56402" y="42302"/>
                      <a:pt x="66230" y="34183"/>
                    </a:cubicBezTo>
                    <a:cubicBezTo>
                      <a:pt x="70930" y="30765"/>
                      <a:pt x="77340" y="27774"/>
                      <a:pt x="86740" y="27774"/>
                    </a:cubicBezTo>
                    <a:cubicBezTo>
                      <a:pt x="114941" y="27774"/>
                      <a:pt x="115368" y="51702"/>
                      <a:pt x="115368" y="58539"/>
                    </a:cubicBezTo>
                    <a:lnTo>
                      <a:pt x="115368" y="108105"/>
                    </a:lnTo>
                    <a:cubicBezTo>
                      <a:pt x="115368" y="123060"/>
                      <a:pt x="114941" y="130751"/>
                      <a:pt x="99559" y="134597"/>
                    </a:cubicBezTo>
                    <a:lnTo>
                      <a:pt x="99559" y="138442"/>
                    </a:lnTo>
                    <a:lnTo>
                      <a:pt x="169207" y="138442"/>
                    </a:lnTo>
                    <a:lnTo>
                      <a:pt x="169207" y="134597"/>
                    </a:lnTo>
                    <a:cubicBezTo>
                      <a:pt x="151688" y="131606"/>
                      <a:pt x="151688" y="123487"/>
                      <a:pt x="151688" y="10554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D9EED6F-856D-43AA-BF37-5D31AE4B31AD}"/>
                  </a:ext>
                </a:extLst>
              </p:cNvPr>
              <p:cNvSpPr/>
              <p:nvPr/>
            </p:nvSpPr>
            <p:spPr>
              <a:xfrm>
                <a:off x="10834090" y="6288082"/>
                <a:ext cx="95292" cy="142287"/>
              </a:xfrm>
              <a:custGeom>
                <a:avLst/>
                <a:gdLst>
                  <a:gd name="connsiteX0" fmla="*/ 68794 w 95292"/>
                  <a:gd name="connsiteY0" fmla="*/ 60248 h 142287"/>
                  <a:gd name="connsiteX1" fmla="*/ 57684 w 95292"/>
                  <a:gd name="connsiteY1" fmla="*/ 55121 h 142287"/>
                  <a:gd name="connsiteX2" fmla="*/ 37602 w 95292"/>
                  <a:gd name="connsiteY2" fmla="*/ 34183 h 142287"/>
                  <a:gd name="connsiteX3" fmla="*/ 59393 w 95292"/>
                  <a:gd name="connsiteY3" fmla="*/ 17092 h 142287"/>
                  <a:gd name="connsiteX4" fmla="*/ 86313 w 95292"/>
                  <a:gd name="connsiteY4" fmla="*/ 38883 h 142287"/>
                  <a:gd name="connsiteX5" fmla="*/ 90158 w 95292"/>
                  <a:gd name="connsiteY5" fmla="*/ 38883 h 142287"/>
                  <a:gd name="connsiteX6" fmla="*/ 90158 w 95292"/>
                  <a:gd name="connsiteY6" fmla="*/ 6837 h 142287"/>
                  <a:gd name="connsiteX7" fmla="*/ 52984 w 95292"/>
                  <a:gd name="connsiteY7" fmla="*/ 0 h 142287"/>
                  <a:gd name="connsiteX8" fmla="*/ 1709 w 95292"/>
                  <a:gd name="connsiteY8" fmla="*/ 40593 h 142287"/>
                  <a:gd name="connsiteX9" fmla="*/ 24356 w 95292"/>
                  <a:gd name="connsiteY9" fmla="*/ 73494 h 142287"/>
                  <a:gd name="connsiteX10" fmla="*/ 36320 w 95292"/>
                  <a:gd name="connsiteY10" fmla="*/ 79476 h 142287"/>
                  <a:gd name="connsiteX11" fmla="*/ 59393 w 95292"/>
                  <a:gd name="connsiteY11" fmla="*/ 104259 h 142287"/>
                  <a:gd name="connsiteX12" fmla="*/ 33756 w 95292"/>
                  <a:gd name="connsiteY12" fmla="*/ 124342 h 142287"/>
                  <a:gd name="connsiteX13" fmla="*/ 4273 w 95292"/>
                  <a:gd name="connsiteY13" fmla="*/ 100841 h 142287"/>
                  <a:gd name="connsiteX14" fmla="*/ 0 w 95292"/>
                  <a:gd name="connsiteY14" fmla="*/ 100841 h 142287"/>
                  <a:gd name="connsiteX15" fmla="*/ 0 w 95292"/>
                  <a:gd name="connsiteY15" fmla="*/ 135451 h 142287"/>
                  <a:gd name="connsiteX16" fmla="*/ 39311 w 95292"/>
                  <a:gd name="connsiteY16" fmla="*/ 142288 h 142287"/>
                  <a:gd name="connsiteX17" fmla="*/ 81185 w 95292"/>
                  <a:gd name="connsiteY17" fmla="*/ 129469 h 142287"/>
                  <a:gd name="connsiteX18" fmla="*/ 95286 w 95292"/>
                  <a:gd name="connsiteY18" fmla="*/ 98277 h 142287"/>
                  <a:gd name="connsiteX19" fmla="*/ 68794 w 95292"/>
                  <a:gd name="connsiteY19" fmla="*/ 60248 h 14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292" h="142287">
                    <a:moveTo>
                      <a:pt x="68794" y="60248"/>
                    </a:moveTo>
                    <a:lnTo>
                      <a:pt x="57684" y="55121"/>
                    </a:lnTo>
                    <a:cubicBezTo>
                      <a:pt x="48284" y="50848"/>
                      <a:pt x="37602" y="45720"/>
                      <a:pt x="37602" y="34183"/>
                    </a:cubicBezTo>
                    <a:cubicBezTo>
                      <a:pt x="37602" y="24783"/>
                      <a:pt x="46575" y="17092"/>
                      <a:pt x="59393" y="17092"/>
                    </a:cubicBezTo>
                    <a:cubicBezTo>
                      <a:pt x="80331" y="17092"/>
                      <a:pt x="84176" y="31620"/>
                      <a:pt x="86313" y="38883"/>
                    </a:cubicBezTo>
                    <a:lnTo>
                      <a:pt x="90158" y="38883"/>
                    </a:lnTo>
                    <a:lnTo>
                      <a:pt x="90158" y="6837"/>
                    </a:lnTo>
                    <a:cubicBezTo>
                      <a:pt x="83749" y="4700"/>
                      <a:pt x="70930" y="0"/>
                      <a:pt x="52984" y="0"/>
                    </a:cubicBezTo>
                    <a:cubicBezTo>
                      <a:pt x="19655" y="0"/>
                      <a:pt x="1709" y="18374"/>
                      <a:pt x="1709" y="40593"/>
                    </a:cubicBezTo>
                    <a:cubicBezTo>
                      <a:pt x="1709" y="60675"/>
                      <a:pt x="16664" y="68794"/>
                      <a:pt x="24356" y="73494"/>
                    </a:cubicBezTo>
                    <a:lnTo>
                      <a:pt x="36320" y="79476"/>
                    </a:lnTo>
                    <a:cubicBezTo>
                      <a:pt x="46575" y="84604"/>
                      <a:pt x="59393" y="91440"/>
                      <a:pt x="59393" y="104259"/>
                    </a:cubicBezTo>
                    <a:cubicBezTo>
                      <a:pt x="59393" y="118787"/>
                      <a:pt x="46147" y="124342"/>
                      <a:pt x="33756" y="124342"/>
                    </a:cubicBezTo>
                    <a:cubicBezTo>
                      <a:pt x="11964" y="124342"/>
                      <a:pt x="6837" y="109386"/>
                      <a:pt x="4273" y="100841"/>
                    </a:cubicBezTo>
                    <a:lnTo>
                      <a:pt x="0" y="100841"/>
                    </a:lnTo>
                    <a:lnTo>
                      <a:pt x="0" y="135451"/>
                    </a:lnTo>
                    <a:cubicBezTo>
                      <a:pt x="11110" y="138869"/>
                      <a:pt x="20937" y="142288"/>
                      <a:pt x="39311" y="142288"/>
                    </a:cubicBezTo>
                    <a:cubicBezTo>
                      <a:pt x="61957" y="142288"/>
                      <a:pt x="74776" y="134597"/>
                      <a:pt x="81185" y="129469"/>
                    </a:cubicBezTo>
                    <a:cubicBezTo>
                      <a:pt x="90158" y="121778"/>
                      <a:pt x="95286" y="109814"/>
                      <a:pt x="95286" y="98277"/>
                    </a:cubicBezTo>
                    <a:cubicBezTo>
                      <a:pt x="95713" y="73067"/>
                      <a:pt x="75630" y="63666"/>
                      <a:pt x="68794" y="6024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D8952CE-6F54-4A9C-9601-A6F6F4D5F481}"/>
                  </a:ext>
                </a:extLst>
              </p:cNvPr>
              <p:cNvSpPr/>
              <p:nvPr/>
            </p:nvSpPr>
            <p:spPr>
              <a:xfrm>
                <a:off x="10931513" y="6292783"/>
                <a:ext cx="242273" cy="133741"/>
              </a:xfrm>
              <a:custGeom>
                <a:avLst/>
                <a:gdLst>
                  <a:gd name="connsiteX0" fmla="*/ 242274 w 242273"/>
                  <a:gd name="connsiteY0" fmla="*/ 0 h 133741"/>
                  <a:gd name="connsiteX1" fmla="*/ 190572 w 242273"/>
                  <a:gd name="connsiteY1" fmla="*/ 0 h 133741"/>
                  <a:gd name="connsiteX2" fmla="*/ 190572 w 242273"/>
                  <a:gd name="connsiteY2" fmla="*/ 3846 h 133741"/>
                  <a:gd name="connsiteX3" fmla="*/ 202536 w 242273"/>
                  <a:gd name="connsiteY3" fmla="*/ 15810 h 133741"/>
                  <a:gd name="connsiteX4" fmla="*/ 199545 w 242273"/>
                  <a:gd name="connsiteY4" fmla="*/ 26065 h 133741"/>
                  <a:gd name="connsiteX5" fmla="*/ 171344 w 242273"/>
                  <a:gd name="connsiteY5" fmla="*/ 89731 h 133741"/>
                  <a:gd name="connsiteX6" fmla="*/ 145279 w 242273"/>
                  <a:gd name="connsiteY6" fmla="*/ 26492 h 133741"/>
                  <a:gd name="connsiteX7" fmla="*/ 143142 w 242273"/>
                  <a:gd name="connsiteY7" fmla="*/ 17092 h 133741"/>
                  <a:gd name="connsiteX8" fmla="*/ 154679 w 242273"/>
                  <a:gd name="connsiteY8" fmla="*/ 4273 h 133741"/>
                  <a:gd name="connsiteX9" fmla="*/ 154679 w 242273"/>
                  <a:gd name="connsiteY9" fmla="*/ 427 h 133741"/>
                  <a:gd name="connsiteX10" fmla="*/ 88022 w 242273"/>
                  <a:gd name="connsiteY10" fmla="*/ 427 h 133741"/>
                  <a:gd name="connsiteX11" fmla="*/ 88022 w 242273"/>
                  <a:gd name="connsiteY11" fmla="*/ 4273 h 133741"/>
                  <a:gd name="connsiteX12" fmla="*/ 103832 w 242273"/>
                  <a:gd name="connsiteY12" fmla="*/ 17092 h 133741"/>
                  <a:gd name="connsiteX13" fmla="*/ 110668 w 242273"/>
                  <a:gd name="connsiteY13" fmla="*/ 31192 h 133741"/>
                  <a:gd name="connsiteX14" fmla="*/ 84176 w 242273"/>
                  <a:gd name="connsiteY14" fmla="*/ 89731 h 133741"/>
                  <a:gd name="connsiteX15" fmla="*/ 58539 w 242273"/>
                  <a:gd name="connsiteY15" fmla="*/ 26919 h 133741"/>
                  <a:gd name="connsiteX16" fmla="*/ 55975 w 242273"/>
                  <a:gd name="connsiteY16" fmla="*/ 16664 h 133741"/>
                  <a:gd name="connsiteX17" fmla="*/ 67939 w 242273"/>
                  <a:gd name="connsiteY17" fmla="*/ 3846 h 133741"/>
                  <a:gd name="connsiteX18" fmla="*/ 67939 w 242273"/>
                  <a:gd name="connsiteY18" fmla="*/ 0 h 133741"/>
                  <a:gd name="connsiteX19" fmla="*/ 0 w 242273"/>
                  <a:gd name="connsiteY19" fmla="*/ 0 h 133741"/>
                  <a:gd name="connsiteX20" fmla="*/ 0 w 242273"/>
                  <a:gd name="connsiteY20" fmla="*/ 3846 h 133741"/>
                  <a:gd name="connsiteX21" fmla="*/ 18801 w 242273"/>
                  <a:gd name="connsiteY21" fmla="*/ 24783 h 133741"/>
                  <a:gd name="connsiteX22" fmla="*/ 66230 w 242273"/>
                  <a:gd name="connsiteY22" fmla="*/ 133742 h 133741"/>
                  <a:gd name="connsiteX23" fmla="*/ 83322 w 242273"/>
                  <a:gd name="connsiteY23" fmla="*/ 133742 h 133741"/>
                  <a:gd name="connsiteX24" fmla="*/ 120069 w 242273"/>
                  <a:gd name="connsiteY24" fmla="*/ 55121 h 133741"/>
                  <a:gd name="connsiteX25" fmla="*/ 154679 w 242273"/>
                  <a:gd name="connsiteY25" fmla="*/ 133742 h 133741"/>
                  <a:gd name="connsiteX26" fmla="*/ 171771 w 242273"/>
                  <a:gd name="connsiteY26" fmla="*/ 133742 h 133741"/>
                  <a:gd name="connsiteX27" fmla="*/ 223046 w 242273"/>
                  <a:gd name="connsiteY27" fmla="*/ 24783 h 133741"/>
                  <a:gd name="connsiteX28" fmla="*/ 242274 w 242273"/>
                  <a:gd name="connsiteY28" fmla="*/ 3846 h 133741"/>
                  <a:gd name="connsiteX29" fmla="*/ 242274 w 242273"/>
                  <a:gd name="connsiteY29" fmla="*/ 0 h 13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2273" h="133741">
                    <a:moveTo>
                      <a:pt x="242274" y="0"/>
                    </a:moveTo>
                    <a:lnTo>
                      <a:pt x="190572" y="0"/>
                    </a:lnTo>
                    <a:lnTo>
                      <a:pt x="190572" y="3846"/>
                    </a:lnTo>
                    <a:cubicBezTo>
                      <a:pt x="193563" y="4273"/>
                      <a:pt x="202536" y="5982"/>
                      <a:pt x="202536" y="15810"/>
                    </a:cubicBezTo>
                    <a:cubicBezTo>
                      <a:pt x="202536" y="18801"/>
                      <a:pt x="201254" y="22646"/>
                      <a:pt x="199545" y="26065"/>
                    </a:cubicBezTo>
                    <a:lnTo>
                      <a:pt x="171344" y="89731"/>
                    </a:lnTo>
                    <a:lnTo>
                      <a:pt x="145279" y="26492"/>
                    </a:lnTo>
                    <a:cubicBezTo>
                      <a:pt x="144424" y="23501"/>
                      <a:pt x="143142" y="19655"/>
                      <a:pt x="143142" y="17092"/>
                    </a:cubicBezTo>
                    <a:cubicBezTo>
                      <a:pt x="143142" y="6837"/>
                      <a:pt x="150834" y="5128"/>
                      <a:pt x="154679" y="4273"/>
                    </a:cubicBezTo>
                    <a:lnTo>
                      <a:pt x="154679" y="427"/>
                    </a:lnTo>
                    <a:lnTo>
                      <a:pt x="88022" y="427"/>
                    </a:lnTo>
                    <a:lnTo>
                      <a:pt x="88022" y="4273"/>
                    </a:lnTo>
                    <a:cubicBezTo>
                      <a:pt x="95713" y="5555"/>
                      <a:pt x="99131" y="7691"/>
                      <a:pt x="103832" y="17092"/>
                    </a:cubicBezTo>
                    <a:lnTo>
                      <a:pt x="110668" y="31192"/>
                    </a:lnTo>
                    <a:lnTo>
                      <a:pt x="84176" y="89731"/>
                    </a:lnTo>
                    <a:lnTo>
                      <a:pt x="58539" y="26919"/>
                    </a:lnTo>
                    <a:cubicBezTo>
                      <a:pt x="57257" y="23928"/>
                      <a:pt x="55975" y="20083"/>
                      <a:pt x="55975" y="16664"/>
                    </a:cubicBezTo>
                    <a:cubicBezTo>
                      <a:pt x="55975" y="8973"/>
                      <a:pt x="60248" y="5128"/>
                      <a:pt x="67939" y="3846"/>
                    </a:cubicBezTo>
                    <a:lnTo>
                      <a:pt x="67939" y="0"/>
                    </a:lnTo>
                    <a:lnTo>
                      <a:pt x="0" y="0"/>
                    </a:lnTo>
                    <a:lnTo>
                      <a:pt x="0" y="3846"/>
                    </a:lnTo>
                    <a:cubicBezTo>
                      <a:pt x="11110" y="7691"/>
                      <a:pt x="12391" y="9828"/>
                      <a:pt x="18801" y="24783"/>
                    </a:cubicBezTo>
                    <a:lnTo>
                      <a:pt x="66230" y="133742"/>
                    </a:lnTo>
                    <a:lnTo>
                      <a:pt x="83322" y="133742"/>
                    </a:lnTo>
                    <a:lnTo>
                      <a:pt x="120069" y="55121"/>
                    </a:lnTo>
                    <a:lnTo>
                      <a:pt x="154679" y="133742"/>
                    </a:lnTo>
                    <a:lnTo>
                      <a:pt x="171771" y="133742"/>
                    </a:lnTo>
                    <a:lnTo>
                      <a:pt x="223046" y="24783"/>
                    </a:lnTo>
                    <a:cubicBezTo>
                      <a:pt x="229028" y="11964"/>
                      <a:pt x="230737" y="7691"/>
                      <a:pt x="242274" y="3846"/>
                    </a:cubicBezTo>
                    <a:lnTo>
                      <a:pt x="242274" y="0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8CE6404-511D-4554-B70C-E910CF2CA8D3}"/>
                  </a:ext>
                </a:extLst>
              </p:cNvPr>
              <p:cNvSpPr/>
              <p:nvPr/>
            </p:nvSpPr>
            <p:spPr>
              <a:xfrm>
                <a:off x="10527296" y="6215870"/>
                <a:ext cx="97849" cy="54265"/>
              </a:xfrm>
              <a:custGeom>
                <a:avLst/>
                <a:gdLst>
                  <a:gd name="connsiteX0" fmla="*/ 7264 w 97849"/>
                  <a:gd name="connsiteY0" fmla="*/ 10255 h 54265"/>
                  <a:gd name="connsiteX1" fmla="*/ 26492 w 97849"/>
                  <a:gd name="connsiteY1" fmla="*/ 54266 h 54265"/>
                  <a:gd name="connsiteX2" fmla="*/ 33329 w 97849"/>
                  <a:gd name="connsiteY2" fmla="*/ 54266 h 54265"/>
                  <a:gd name="connsiteX3" fmla="*/ 48284 w 97849"/>
                  <a:gd name="connsiteY3" fmla="*/ 22219 h 54265"/>
                  <a:gd name="connsiteX4" fmla="*/ 62384 w 97849"/>
                  <a:gd name="connsiteY4" fmla="*/ 54266 h 54265"/>
                  <a:gd name="connsiteX5" fmla="*/ 69221 w 97849"/>
                  <a:gd name="connsiteY5" fmla="*/ 54266 h 54265"/>
                  <a:gd name="connsiteX6" fmla="*/ 90158 w 97849"/>
                  <a:gd name="connsiteY6" fmla="*/ 10255 h 54265"/>
                  <a:gd name="connsiteX7" fmla="*/ 97850 w 97849"/>
                  <a:gd name="connsiteY7" fmla="*/ 1709 h 54265"/>
                  <a:gd name="connsiteX8" fmla="*/ 97850 w 97849"/>
                  <a:gd name="connsiteY8" fmla="*/ 0 h 54265"/>
                  <a:gd name="connsiteX9" fmla="*/ 76912 w 97849"/>
                  <a:gd name="connsiteY9" fmla="*/ 0 h 54265"/>
                  <a:gd name="connsiteX10" fmla="*/ 76912 w 97849"/>
                  <a:gd name="connsiteY10" fmla="*/ 1709 h 54265"/>
                  <a:gd name="connsiteX11" fmla="*/ 82040 w 97849"/>
                  <a:gd name="connsiteY11" fmla="*/ 6837 h 54265"/>
                  <a:gd name="connsiteX12" fmla="*/ 80758 w 97849"/>
                  <a:gd name="connsiteY12" fmla="*/ 11110 h 54265"/>
                  <a:gd name="connsiteX13" fmla="*/ 69221 w 97849"/>
                  <a:gd name="connsiteY13" fmla="*/ 36747 h 54265"/>
                  <a:gd name="connsiteX14" fmla="*/ 58539 w 97849"/>
                  <a:gd name="connsiteY14" fmla="*/ 11110 h 54265"/>
                  <a:gd name="connsiteX15" fmla="*/ 57684 w 97849"/>
                  <a:gd name="connsiteY15" fmla="*/ 7264 h 54265"/>
                  <a:gd name="connsiteX16" fmla="*/ 62384 w 97849"/>
                  <a:gd name="connsiteY16" fmla="*/ 2136 h 54265"/>
                  <a:gd name="connsiteX17" fmla="*/ 62384 w 97849"/>
                  <a:gd name="connsiteY17" fmla="*/ 427 h 54265"/>
                  <a:gd name="connsiteX18" fmla="*/ 35465 w 97849"/>
                  <a:gd name="connsiteY18" fmla="*/ 427 h 54265"/>
                  <a:gd name="connsiteX19" fmla="*/ 35465 w 97849"/>
                  <a:gd name="connsiteY19" fmla="*/ 2136 h 54265"/>
                  <a:gd name="connsiteX20" fmla="*/ 41874 w 97849"/>
                  <a:gd name="connsiteY20" fmla="*/ 7264 h 54265"/>
                  <a:gd name="connsiteX21" fmla="*/ 44438 w 97849"/>
                  <a:gd name="connsiteY21" fmla="*/ 12819 h 54265"/>
                  <a:gd name="connsiteX22" fmla="*/ 33756 w 97849"/>
                  <a:gd name="connsiteY22" fmla="*/ 36747 h 54265"/>
                  <a:gd name="connsiteX23" fmla="*/ 23501 w 97849"/>
                  <a:gd name="connsiteY23" fmla="*/ 11110 h 54265"/>
                  <a:gd name="connsiteX24" fmla="*/ 22646 w 97849"/>
                  <a:gd name="connsiteY24" fmla="*/ 6837 h 54265"/>
                  <a:gd name="connsiteX25" fmla="*/ 27347 w 97849"/>
                  <a:gd name="connsiteY25" fmla="*/ 1709 h 54265"/>
                  <a:gd name="connsiteX26" fmla="*/ 27347 w 97849"/>
                  <a:gd name="connsiteY26" fmla="*/ 0 h 54265"/>
                  <a:gd name="connsiteX27" fmla="*/ 0 w 97849"/>
                  <a:gd name="connsiteY27" fmla="*/ 0 h 54265"/>
                  <a:gd name="connsiteX28" fmla="*/ 0 w 97849"/>
                  <a:gd name="connsiteY28" fmla="*/ 1709 h 54265"/>
                  <a:gd name="connsiteX29" fmla="*/ 7264 w 97849"/>
                  <a:gd name="connsiteY29" fmla="*/ 10255 h 5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849" h="54265">
                    <a:moveTo>
                      <a:pt x="7264" y="10255"/>
                    </a:moveTo>
                    <a:lnTo>
                      <a:pt x="26492" y="54266"/>
                    </a:lnTo>
                    <a:lnTo>
                      <a:pt x="33329" y="54266"/>
                    </a:lnTo>
                    <a:lnTo>
                      <a:pt x="48284" y="22219"/>
                    </a:lnTo>
                    <a:lnTo>
                      <a:pt x="62384" y="54266"/>
                    </a:lnTo>
                    <a:lnTo>
                      <a:pt x="69221" y="54266"/>
                    </a:lnTo>
                    <a:lnTo>
                      <a:pt x="90158" y="10255"/>
                    </a:lnTo>
                    <a:cubicBezTo>
                      <a:pt x="92722" y="5127"/>
                      <a:pt x="93149" y="3418"/>
                      <a:pt x="97850" y="1709"/>
                    </a:cubicBezTo>
                    <a:lnTo>
                      <a:pt x="97850" y="0"/>
                    </a:lnTo>
                    <a:lnTo>
                      <a:pt x="76912" y="0"/>
                    </a:lnTo>
                    <a:lnTo>
                      <a:pt x="76912" y="1709"/>
                    </a:lnTo>
                    <a:cubicBezTo>
                      <a:pt x="78194" y="2136"/>
                      <a:pt x="82040" y="2564"/>
                      <a:pt x="82040" y="6837"/>
                    </a:cubicBezTo>
                    <a:cubicBezTo>
                      <a:pt x="82040" y="8119"/>
                      <a:pt x="81613" y="9400"/>
                      <a:pt x="80758" y="11110"/>
                    </a:cubicBezTo>
                    <a:lnTo>
                      <a:pt x="69221" y="36747"/>
                    </a:lnTo>
                    <a:lnTo>
                      <a:pt x="58539" y="11110"/>
                    </a:lnTo>
                    <a:cubicBezTo>
                      <a:pt x="58112" y="9828"/>
                      <a:pt x="57684" y="8546"/>
                      <a:pt x="57684" y="7264"/>
                    </a:cubicBezTo>
                    <a:cubicBezTo>
                      <a:pt x="57684" y="2991"/>
                      <a:pt x="60675" y="2564"/>
                      <a:pt x="62384" y="2136"/>
                    </a:cubicBezTo>
                    <a:lnTo>
                      <a:pt x="62384" y="427"/>
                    </a:lnTo>
                    <a:lnTo>
                      <a:pt x="35465" y="427"/>
                    </a:lnTo>
                    <a:lnTo>
                      <a:pt x="35465" y="2136"/>
                    </a:lnTo>
                    <a:cubicBezTo>
                      <a:pt x="38456" y="2564"/>
                      <a:pt x="39738" y="3418"/>
                      <a:pt x="41874" y="7264"/>
                    </a:cubicBezTo>
                    <a:lnTo>
                      <a:pt x="44438" y="12819"/>
                    </a:lnTo>
                    <a:lnTo>
                      <a:pt x="33756" y="36747"/>
                    </a:lnTo>
                    <a:lnTo>
                      <a:pt x="23501" y="11110"/>
                    </a:lnTo>
                    <a:cubicBezTo>
                      <a:pt x="23074" y="9828"/>
                      <a:pt x="22646" y="8546"/>
                      <a:pt x="22646" y="6837"/>
                    </a:cubicBezTo>
                    <a:cubicBezTo>
                      <a:pt x="22646" y="3846"/>
                      <a:pt x="24356" y="2136"/>
                      <a:pt x="27347" y="1709"/>
                    </a:cubicBezTo>
                    <a:lnTo>
                      <a:pt x="27347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3846" y="3418"/>
                      <a:pt x="4700" y="4273"/>
                      <a:pt x="7264" y="1025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1D265B6-4DA7-4BB9-A452-EEF264006389}"/>
                  </a:ext>
                </a:extLst>
              </p:cNvPr>
              <p:cNvSpPr/>
              <p:nvPr/>
            </p:nvSpPr>
            <p:spPr>
              <a:xfrm>
                <a:off x="11172077" y="6285519"/>
                <a:ext cx="73493" cy="138442"/>
              </a:xfrm>
              <a:custGeom>
                <a:avLst/>
                <a:gdLst>
                  <a:gd name="connsiteX0" fmla="*/ 55548 w 73493"/>
                  <a:gd name="connsiteY0" fmla="*/ 107677 h 138442"/>
                  <a:gd name="connsiteX1" fmla="*/ 55548 w 73493"/>
                  <a:gd name="connsiteY1" fmla="*/ 0 h 138442"/>
                  <a:gd name="connsiteX2" fmla="*/ 0 w 73493"/>
                  <a:gd name="connsiteY2" fmla="*/ 27347 h 138442"/>
                  <a:gd name="connsiteX3" fmla="*/ 1709 w 73493"/>
                  <a:gd name="connsiteY3" fmla="*/ 30338 h 138442"/>
                  <a:gd name="connsiteX4" fmla="*/ 19655 w 73493"/>
                  <a:gd name="connsiteY4" fmla="*/ 52129 h 138442"/>
                  <a:gd name="connsiteX5" fmla="*/ 19655 w 73493"/>
                  <a:gd name="connsiteY5" fmla="*/ 105968 h 138442"/>
                  <a:gd name="connsiteX6" fmla="*/ 2136 w 73493"/>
                  <a:gd name="connsiteY6" fmla="*/ 134597 h 138442"/>
                  <a:gd name="connsiteX7" fmla="*/ 2136 w 73493"/>
                  <a:gd name="connsiteY7" fmla="*/ 138442 h 138442"/>
                  <a:gd name="connsiteX8" fmla="*/ 73494 w 73493"/>
                  <a:gd name="connsiteY8" fmla="*/ 138442 h 138442"/>
                  <a:gd name="connsiteX9" fmla="*/ 73494 w 73493"/>
                  <a:gd name="connsiteY9" fmla="*/ 134597 h 138442"/>
                  <a:gd name="connsiteX10" fmla="*/ 55548 w 73493"/>
                  <a:gd name="connsiteY10" fmla="*/ 107677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93" h="138442">
                    <a:moveTo>
                      <a:pt x="55548" y="107677"/>
                    </a:moveTo>
                    <a:lnTo>
                      <a:pt x="55548" y="0"/>
                    </a:lnTo>
                    <a:lnTo>
                      <a:pt x="0" y="27347"/>
                    </a:lnTo>
                    <a:lnTo>
                      <a:pt x="1709" y="30338"/>
                    </a:lnTo>
                    <a:cubicBezTo>
                      <a:pt x="18801" y="29483"/>
                      <a:pt x="19655" y="37174"/>
                      <a:pt x="19655" y="52129"/>
                    </a:cubicBezTo>
                    <a:lnTo>
                      <a:pt x="19655" y="105968"/>
                    </a:lnTo>
                    <a:cubicBezTo>
                      <a:pt x="19655" y="122632"/>
                      <a:pt x="19655" y="129469"/>
                      <a:pt x="2136" y="134597"/>
                    </a:cubicBezTo>
                    <a:lnTo>
                      <a:pt x="2136" y="138442"/>
                    </a:lnTo>
                    <a:lnTo>
                      <a:pt x="73494" y="138442"/>
                    </a:lnTo>
                    <a:lnTo>
                      <a:pt x="73494" y="134597"/>
                    </a:lnTo>
                    <a:cubicBezTo>
                      <a:pt x="57684" y="130751"/>
                      <a:pt x="55548" y="126905"/>
                      <a:pt x="55548" y="10767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FBFEA4A-65E3-459A-A7CD-2222C17F78D0}"/>
                  </a:ext>
                </a:extLst>
              </p:cNvPr>
              <p:cNvSpPr/>
              <p:nvPr/>
            </p:nvSpPr>
            <p:spPr>
              <a:xfrm>
                <a:off x="11245571" y="6287655"/>
                <a:ext cx="124341" cy="141005"/>
              </a:xfrm>
              <a:custGeom>
                <a:avLst/>
                <a:gdLst>
                  <a:gd name="connsiteX0" fmla="*/ 120069 w 124341"/>
                  <a:gd name="connsiteY0" fmla="*/ 93149 h 141005"/>
                  <a:gd name="connsiteX1" fmla="*/ 77767 w 124341"/>
                  <a:gd name="connsiteY1" fmla="*/ 113232 h 141005"/>
                  <a:gd name="connsiteX2" fmla="*/ 32474 w 124341"/>
                  <a:gd name="connsiteY2" fmla="*/ 63239 h 141005"/>
                  <a:gd name="connsiteX3" fmla="*/ 72212 w 124341"/>
                  <a:gd name="connsiteY3" fmla="*/ 17092 h 141005"/>
                  <a:gd name="connsiteX4" fmla="*/ 109386 w 124341"/>
                  <a:gd name="connsiteY4" fmla="*/ 47857 h 141005"/>
                  <a:gd name="connsiteX5" fmla="*/ 113232 w 124341"/>
                  <a:gd name="connsiteY5" fmla="*/ 47857 h 141005"/>
                  <a:gd name="connsiteX6" fmla="*/ 120069 w 124341"/>
                  <a:gd name="connsiteY6" fmla="*/ 14955 h 141005"/>
                  <a:gd name="connsiteX7" fmla="*/ 72212 w 124341"/>
                  <a:gd name="connsiteY7" fmla="*/ 0 h 141005"/>
                  <a:gd name="connsiteX8" fmla="*/ 0 w 124341"/>
                  <a:gd name="connsiteY8" fmla="*/ 73921 h 141005"/>
                  <a:gd name="connsiteX9" fmla="*/ 63666 w 124341"/>
                  <a:gd name="connsiteY9" fmla="*/ 141006 h 141005"/>
                  <a:gd name="connsiteX10" fmla="*/ 124342 w 124341"/>
                  <a:gd name="connsiteY10" fmla="*/ 94859 h 141005"/>
                  <a:gd name="connsiteX11" fmla="*/ 120069 w 124341"/>
                  <a:gd name="connsiteY11" fmla="*/ 93149 h 14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341" h="141005">
                    <a:moveTo>
                      <a:pt x="120069" y="93149"/>
                    </a:moveTo>
                    <a:cubicBezTo>
                      <a:pt x="111523" y="101695"/>
                      <a:pt x="99986" y="113232"/>
                      <a:pt x="77767" y="113232"/>
                    </a:cubicBezTo>
                    <a:cubicBezTo>
                      <a:pt x="44011" y="113232"/>
                      <a:pt x="32474" y="85031"/>
                      <a:pt x="32474" y="63239"/>
                    </a:cubicBezTo>
                    <a:cubicBezTo>
                      <a:pt x="32474" y="40165"/>
                      <a:pt x="44011" y="17092"/>
                      <a:pt x="72212" y="17092"/>
                    </a:cubicBezTo>
                    <a:cubicBezTo>
                      <a:pt x="98277" y="17092"/>
                      <a:pt x="104686" y="35465"/>
                      <a:pt x="109386" y="47857"/>
                    </a:cubicBezTo>
                    <a:lnTo>
                      <a:pt x="113232" y="47857"/>
                    </a:lnTo>
                    <a:lnTo>
                      <a:pt x="120069" y="14955"/>
                    </a:lnTo>
                    <a:cubicBezTo>
                      <a:pt x="113659" y="10682"/>
                      <a:pt x="98277" y="0"/>
                      <a:pt x="72212" y="0"/>
                    </a:cubicBezTo>
                    <a:cubicBezTo>
                      <a:pt x="28201" y="0"/>
                      <a:pt x="0" y="33329"/>
                      <a:pt x="0" y="73921"/>
                    </a:cubicBezTo>
                    <a:cubicBezTo>
                      <a:pt x="0" y="102977"/>
                      <a:pt x="16664" y="141006"/>
                      <a:pt x="63666" y="141006"/>
                    </a:cubicBezTo>
                    <a:cubicBezTo>
                      <a:pt x="85885" y="141006"/>
                      <a:pt x="107677" y="133315"/>
                      <a:pt x="124342" y="94859"/>
                    </a:cubicBezTo>
                    <a:lnTo>
                      <a:pt x="120069" y="93149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53DF2CC-C7F7-49D8-8EF7-E397E4462842}"/>
                  </a:ext>
                </a:extLst>
              </p:cNvPr>
              <p:cNvSpPr/>
              <p:nvPr/>
            </p:nvSpPr>
            <p:spPr>
              <a:xfrm>
                <a:off x="11363503" y="6216298"/>
                <a:ext cx="166643" cy="207235"/>
              </a:xfrm>
              <a:custGeom>
                <a:avLst/>
                <a:gdLst>
                  <a:gd name="connsiteX0" fmla="*/ 147843 w 166643"/>
                  <a:gd name="connsiteY0" fmla="*/ 187581 h 207235"/>
                  <a:gd name="connsiteX1" fmla="*/ 92722 w 166643"/>
                  <a:gd name="connsiteY1" fmla="*/ 129469 h 207235"/>
                  <a:gd name="connsiteX2" fmla="*/ 133315 w 166643"/>
                  <a:gd name="connsiteY2" fmla="*/ 93149 h 207235"/>
                  <a:gd name="connsiteX3" fmla="*/ 152970 w 166643"/>
                  <a:gd name="connsiteY3" fmla="*/ 80331 h 207235"/>
                  <a:gd name="connsiteX4" fmla="*/ 152970 w 166643"/>
                  <a:gd name="connsiteY4" fmla="*/ 76485 h 207235"/>
                  <a:gd name="connsiteX5" fmla="*/ 96568 w 166643"/>
                  <a:gd name="connsiteY5" fmla="*/ 76485 h 207235"/>
                  <a:gd name="connsiteX6" fmla="*/ 96568 w 166643"/>
                  <a:gd name="connsiteY6" fmla="*/ 80331 h 207235"/>
                  <a:gd name="connsiteX7" fmla="*/ 104686 w 166643"/>
                  <a:gd name="connsiteY7" fmla="*/ 87167 h 207235"/>
                  <a:gd name="connsiteX8" fmla="*/ 96568 w 166643"/>
                  <a:gd name="connsiteY8" fmla="*/ 99131 h 207235"/>
                  <a:gd name="connsiteX9" fmla="*/ 55975 w 166643"/>
                  <a:gd name="connsiteY9" fmla="*/ 134597 h 207235"/>
                  <a:gd name="connsiteX10" fmla="*/ 55975 w 166643"/>
                  <a:gd name="connsiteY10" fmla="*/ 0 h 207235"/>
                  <a:gd name="connsiteX11" fmla="*/ 0 w 166643"/>
                  <a:gd name="connsiteY11" fmla="*/ 28628 h 207235"/>
                  <a:gd name="connsiteX12" fmla="*/ 1709 w 166643"/>
                  <a:gd name="connsiteY12" fmla="*/ 32047 h 207235"/>
                  <a:gd name="connsiteX13" fmla="*/ 7264 w 166643"/>
                  <a:gd name="connsiteY13" fmla="*/ 31192 h 207235"/>
                  <a:gd name="connsiteX14" fmla="*/ 20083 w 166643"/>
                  <a:gd name="connsiteY14" fmla="*/ 53839 h 207235"/>
                  <a:gd name="connsiteX15" fmla="*/ 20083 w 166643"/>
                  <a:gd name="connsiteY15" fmla="*/ 180317 h 207235"/>
                  <a:gd name="connsiteX16" fmla="*/ 3418 w 166643"/>
                  <a:gd name="connsiteY16" fmla="*/ 203390 h 207235"/>
                  <a:gd name="connsiteX17" fmla="*/ 3418 w 166643"/>
                  <a:gd name="connsiteY17" fmla="*/ 207236 h 207235"/>
                  <a:gd name="connsiteX18" fmla="*/ 72212 w 166643"/>
                  <a:gd name="connsiteY18" fmla="*/ 207236 h 207235"/>
                  <a:gd name="connsiteX19" fmla="*/ 72212 w 166643"/>
                  <a:gd name="connsiteY19" fmla="*/ 203390 h 207235"/>
                  <a:gd name="connsiteX20" fmla="*/ 55548 w 166643"/>
                  <a:gd name="connsiteY20" fmla="*/ 177753 h 207235"/>
                  <a:gd name="connsiteX21" fmla="*/ 55548 w 166643"/>
                  <a:gd name="connsiteY21" fmla="*/ 139724 h 207235"/>
                  <a:gd name="connsiteX22" fmla="*/ 100413 w 166643"/>
                  <a:gd name="connsiteY22" fmla="*/ 187153 h 207235"/>
                  <a:gd name="connsiteX23" fmla="*/ 145706 w 166643"/>
                  <a:gd name="connsiteY23" fmla="*/ 207236 h 207235"/>
                  <a:gd name="connsiteX24" fmla="*/ 166643 w 166643"/>
                  <a:gd name="connsiteY24" fmla="*/ 207236 h 207235"/>
                  <a:gd name="connsiteX25" fmla="*/ 166643 w 166643"/>
                  <a:gd name="connsiteY25" fmla="*/ 203390 h 207235"/>
                  <a:gd name="connsiteX26" fmla="*/ 147843 w 166643"/>
                  <a:gd name="connsiteY26" fmla="*/ 187581 h 20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6643" h="207235">
                    <a:moveTo>
                      <a:pt x="147843" y="187581"/>
                    </a:moveTo>
                    <a:lnTo>
                      <a:pt x="92722" y="129469"/>
                    </a:lnTo>
                    <a:lnTo>
                      <a:pt x="133315" y="93149"/>
                    </a:lnTo>
                    <a:cubicBezTo>
                      <a:pt x="144424" y="83322"/>
                      <a:pt x="144852" y="82894"/>
                      <a:pt x="152970" y="80331"/>
                    </a:cubicBezTo>
                    <a:lnTo>
                      <a:pt x="152970" y="76485"/>
                    </a:lnTo>
                    <a:lnTo>
                      <a:pt x="96568" y="76485"/>
                    </a:lnTo>
                    <a:lnTo>
                      <a:pt x="96568" y="80331"/>
                    </a:lnTo>
                    <a:cubicBezTo>
                      <a:pt x="99131" y="80758"/>
                      <a:pt x="104686" y="82040"/>
                      <a:pt x="104686" y="87167"/>
                    </a:cubicBezTo>
                    <a:cubicBezTo>
                      <a:pt x="104686" y="91013"/>
                      <a:pt x="102122" y="93577"/>
                      <a:pt x="96568" y="99131"/>
                    </a:cubicBezTo>
                    <a:lnTo>
                      <a:pt x="55975" y="134597"/>
                    </a:lnTo>
                    <a:lnTo>
                      <a:pt x="55975" y="0"/>
                    </a:lnTo>
                    <a:lnTo>
                      <a:pt x="0" y="28628"/>
                    </a:lnTo>
                    <a:lnTo>
                      <a:pt x="1709" y="32047"/>
                    </a:lnTo>
                    <a:cubicBezTo>
                      <a:pt x="3846" y="31619"/>
                      <a:pt x="5555" y="31192"/>
                      <a:pt x="7264" y="31192"/>
                    </a:cubicBezTo>
                    <a:cubicBezTo>
                      <a:pt x="19655" y="31192"/>
                      <a:pt x="20083" y="42302"/>
                      <a:pt x="20083" y="53839"/>
                    </a:cubicBezTo>
                    <a:lnTo>
                      <a:pt x="20083" y="180317"/>
                    </a:lnTo>
                    <a:cubicBezTo>
                      <a:pt x="20083" y="192708"/>
                      <a:pt x="18801" y="200827"/>
                      <a:pt x="3418" y="203390"/>
                    </a:cubicBezTo>
                    <a:lnTo>
                      <a:pt x="3418" y="207236"/>
                    </a:lnTo>
                    <a:lnTo>
                      <a:pt x="72212" y="207236"/>
                    </a:lnTo>
                    <a:lnTo>
                      <a:pt x="72212" y="203390"/>
                    </a:lnTo>
                    <a:cubicBezTo>
                      <a:pt x="55975" y="199972"/>
                      <a:pt x="55548" y="190999"/>
                      <a:pt x="55548" y="177753"/>
                    </a:cubicBezTo>
                    <a:lnTo>
                      <a:pt x="55548" y="139724"/>
                    </a:lnTo>
                    <a:lnTo>
                      <a:pt x="100413" y="187153"/>
                    </a:lnTo>
                    <a:cubicBezTo>
                      <a:pt x="114941" y="202108"/>
                      <a:pt x="120496" y="207236"/>
                      <a:pt x="145706" y="207236"/>
                    </a:cubicBezTo>
                    <a:lnTo>
                      <a:pt x="166643" y="207236"/>
                    </a:lnTo>
                    <a:lnTo>
                      <a:pt x="166643" y="203390"/>
                    </a:lnTo>
                    <a:cubicBezTo>
                      <a:pt x="159379" y="200827"/>
                      <a:pt x="153397" y="193990"/>
                      <a:pt x="147843" y="18758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FF9082F-6BF7-430A-92B1-9AD3C3A7426A}"/>
                  </a:ext>
                </a:extLst>
              </p:cNvPr>
              <p:cNvSpPr/>
              <p:nvPr/>
            </p:nvSpPr>
            <p:spPr>
              <a:xfrm>
                <a:off x="10911857" y="6186387"/>
                <a:ext cx="88876" cy="84176"/>
              </a:xfrm>
              <a:custGeom>
                <a:avLst/>
                <a:gdLst>
                  <a:gd name="connsiteX0" fmla="*/ 23074 w 88876"/>
                  <a:gd name="connsiteY0" fmla="*/ 81613 h 84176"/>
                  <a:gd name="connsiteX1" fmla="*/ 15810 w 88876"/>
                  <a:gd name="connsiteY1" fmla="*/ 71358 h 84176"/>
                  <a:gd name="connsiteX2" fmla="*/ 15810 w 88876"/>
                  <a:gd name="connsiteY2" fmla="*/ 16237 h 84176"/>
                  <a:gd name="connsiteX3" fmla="*/ 74349 w 88876"/>
                  <a:gd name="connsiteY3" fmla="*/ 84176 h 84176"/>
                  <a:gd name="connsiteX4" fmla="*/ 81613 w 88876"/>
                  <a:gd name="connsiteY4" fmla="*/ 84176 h 84176"/>
                  <a:gd name="connsiteX5" fmla="*/ 81613 w 88876"/>
                  <a:gd name="connsiteY5" fmla="*/ 11964 h 84176"/>
                  <a:gd name="connsiteX6" fmla="*/ 88876 w 88876"/>
                  <a:gd name="connsiteY6" fmla="*/ 1709 h 84176"/>
                  <a:gd name="connsiteX7" fmla="*/ 88876 w 88876"/>
                  <a:gd name="connsiteY7" fmla="*/ 0 h 84176"/>
                  <a:gd name="connsiteX8" fmla="*/ 65375 w 88876"/>
                  <a:gd name="connsiteY8" fmla="*/ 0 h 84176"/>
                  <a:gd name="connsiteX9" fmla="*/ 65375 w 88876"/>
                  <a:gd name="connsiteY9" fmla="*/ 1709 h 84176"/>
                  <a:gd name="connsiteX10" fmla="*/ 72639 w 88876"/>
                  <a:gd name="connsiteY10" fmla="*/ 12391 h 84176"/>
                  <a:gd name="connsiteX11" fmla="*/ 72639 w 88876"/>
                  <a:gd name="connsiteY11" fmla="*/ 57684 h 84176"/>
                  <a:gd name="connsiteX12" fmla="*/ 23501 w 88876"/>
                  <a:gd name="connsiteY12" fmla="*/ 0 h 84176"/>
                  <a:gd name="connsiteX13" fmla="*/ 0 w 88876"/>
                  <a:gd name="connsiteY13" fmla="*/ 0 h 84176"/>
                  <a:gd name="connsiteX14" fmla="*/ 0 w 88876"/>
                  <a:gd name="connsiteY14" fmla="*/ 1709 h 84176"/>
                  <a:gd name="connsiteX15" fmla="*/ 6409 w 88876"/>
                  <a:gd name="connsiteY15" fmla="*/ 5555 h 84176"/>
                  <a:gd name="connsiteX16" fmla="*/ 7264 w 88876"/>
                  <a:gd name="connsiteY16" fmla="*/ 11537 h 84176"/>
                  <a:gd name="connsiteX17" fmla="*/ 7264 w 88876"/>
                  <a:gd name="connsiteY17" fmla="*/ 71358 h 84176"/>
                  <a:gd name="connsiteX18" fmla="*/ 5128 w 88876"/>
                  <a:gd name="connsiteY18" fmla="*/ 79476 h 84176"/>
                  <a:gd name="connsiteX19" fmla="*/ 0 w 88876"/>
                  <a:gd name="connsiteY19" fmla="*/ 81613 h 84176"/>
                  <a:gd name="connsiteX20" fmla="*/ 0 w 88876"/>
                  <a:gd name="connsiteY20" fmla="*/ 83322 h 84176"/>
                  <a:gd name="connsiteX21" fmla="*/ 23501 w 88876"/>
                  <a:gd name="connsiteY21" fmla="*/ 83322 h 84176"/>
                  <a:gd name="connsiteX22" fmla="*/ 23501 w 88876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76" h="84176">
                    <a:moveTo>
                      <a:pt x="23074" y="81613"/>
                    </a:moveTo>
                    <a:cubicBezTo>
                      <a:pt x="18374" y="80758"/>
                      <a:pt x="15810" y="79476"/>
                      <a:pt x="15810" y="71358"/>
                    </a:cubicBezTo>
                    <a:lnTo>
                      <a:pt x="15810" y="16237"/>
                    </a:lnTo>
                    <a:lnTo>
                      <a:pt x="74349" y="84176"/>
                    </a:lnTo>
                    <a:lnTo>
                      <a:pt x="81613" y="84176"/>
                    </a:lnTo>
                    <a:lnTo>
                      <a:pt x="81613" y="11964"/>
                    </a:lnTo>
                    <a:cubicBezTo>
                      <a:pt x="81613" y="5555"/>
                      <a:pt x="82467" y="2991"/>
                      <a:pt x="88876" y="1709"/>
                    </a:cubicBezTo>
                    <a:lnTo>
                      <a:pt x="88876" y="0"/>
                    </a:lnTo>
                    <a:lnTo>
                      <a:pt x="65375" y="0"/>
                    </a:lnTo>
                    <a:lnTo>
                      <a:pt x="65375" y="1709"/>
                    </a:lnTo>
                    <a:cubicBezTo>
                      <a:pt x="71785" y="2991"/>
                      <a:pt x="72639" y="5982"/>
                      <a:pt x="72639" y="12391"/>
                    </a:cubicBezTo>
                    <a:lnTo>
                      <a:pt x="72639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8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8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76BD3D1-4997-46BA-ABAA-49FDC344AFF0}"/>
                  </a:ext>
                </a:extLst>
              </p:cNvPr>
              <p:cNvSpPr/>
              <p:nvPr/>
            </p:nvSpPr>
            <p:spPr>
              <a:xfrm>
                <a:off x="10383726" y="6186387"/>
                <a:ext cx="89303" cy="84176"/>
              </a:xfrm>
              <a:custGeom>
                <a:avLst/>
                <a:gdLst>
                  <a:gd name="connsiteX0" fmla="*/ 23501 w 89303"/>
                  <a:gd name="connsiteY0" fmla="*/ 81613 h 84176"/>
                  <a:gd name="connsiteX1" fmla="*/ 16237 w 89303"/>
                  <a:gd name="connsiteY1" fmla="*/ 71358 h 84176"/>
                  <a:gd name="connsiteX2" fmla="*/ 16237 w 89303"/>
                  <a:gd name="connsiteY2" fmla="*/ 16237 h 84176"/>
                  <a:gd name="connsiteX3" fmla="*/ 74776 w 89303"/>
                  <a:gd name="connsiteY3" fmla="*/ 84176 h 84176"/>
                  <a:gd name="connsiteX4" fmla="*/ 82040 w 89303"/>
                  <a:gd name="connsiteY4" fmla="*/ 84176 h 84176"/>
                  <a:gd name="connsiteX5" fmla="*/ 82040 w 89303"/>
                  <a:gd name="connsiteY5" fmla="*/ 11964 h 84176"/>
                  <a:gd name="connsiteX6" fmla="*/ 89304 w 89303"/>
                  <a:gd name="connsiteY6" fmla="*/ 1709 h 84176"/>
                  <a:gd name="connsiteX7" fmla="*/ 89304 w 89303"/>
                  <a:gd name="connsiteY7" fmla="*/ 0 h 84176"/>
                  <a:gd name="connsiteX8" fmla="*/ 65803 w 89303"/>
                  <a:gd name="connsiteY8" fmla="*/ 0 h 84176"/>
                  <a:gd name="connsiteX9" fmla="*/ 65803 w 89303"/>
                  <a:gd name="connsiteY9" fmla="*/ 1709 h 84176"/>
                  <a:gd name="connsiteX10" fmla="*/ 73067 w 89303"/>
                  <a:gd name="connsiteY10" fmla="*/ 12391 h 84176"/>
                  <a:gd name="connsiteX11" fmla="*/ 73067 w 89303"/>
                  <a:gd name="connsiteY11" fmla="*/ 57684 h 84176"/>
                  <a:gd name="connsiteX12" fmla="*/ 23501 w 89303"/>
                  <a:gd name="connsiteY12" fmla="*/ 0 h 84176"/>
                  <a:gd name="connsiteX13" fmla="*/ 0 w 89303"/>
                  <a:gd name="connsiteY13" fmla="*/ 0 h 84176"/>
                  <a:gd name="connsiteX14" fmla="*/ 0 w 89303"/>
                  <a:gd name="connsiteY14" fmla="*/ 1709 h 84176"/>
                  <a:gd name="connsiteX15" fmla="*/ 6409 w 89303"/>
                  <a:gd name="connsiteY15" fmla="*/ 5555 h 84176"/>
                  <a:gd name="connsiteX16" fmla="*/ 7264 w 89303"/>
                  <a:gd name="connsiteY16" fmla="*/ 11537 h 84176"/>
                  <a:gd name="connsiteX17" fmla="*/ 7264 w 89303"/>
                  <a:gd name="connsiteY17" fmla="*/ 71358 h 84176"/>
                  <a:gd name="connsiteX18" fmla="*/ 5127 w 89303"/>
                  <a:gd name="connsiteY18" fmla="*/ 79476 h 84176"/>
                  <a:gd name="connsiteX19" fmla="*/ 0 w 89303"/>
                  <a:gd name="connsiteY19" fmla="*/ 81613 h 84176"/>
                  <a:gd name="connsiteX20" fmla="*/ 0 w 89303"/>
                  <a:gd name="connsiteY20" fmla="*/ 83322 h 84176"/>
                  <a:gd name="connsiteX21" fmla="*/ 23501 w 89303"/>
                  <a:gd name="connsiteY21" fmla="*/ 83322 h 84176"/>
                  <a:gd name="connsiteX22" fmla="*/ 23501 w 89303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9303" h="84176">
                    <a:moveTo>
                      <a:pt x="23501" y="81613"/>
                    </a:moveTo>
                    <a:cubicBezTo>
                      <a:pt x="18801" y="80758"/>
                      <a:pt x="16237" y="79476"/>
                      <a:pt x="16237" y="71358"/>
                    </a:cubicBezTo>
                    <a:lnTo>
                      <a:pt x="16237" y="16237"/>
                    </a:lnTo>
                    <a:lnTo>
                      <a:pt x="74776" y="84176"/>
                    </a:lnTo>
                    <a:lnTo>
                      <a:pt x="82040" y="84176"/>
                    </a:lnTo>
                    <a:lnTo>
                      <a:pt x="82040" y="11964"/>
                    </a:lnTo>
                    <a:cubicBezTo>
                      <a:pt x="82040" y="5555"/>
                      <a:pt x="82894" y="2991"/>
                      <a:pt x="89304" y="1709"/>
                    </a:cubicBezTo>
                    <a:lnTo>
                      <a:pt x="89304" y="0"/>
                    </a:lnTo>
                    <a:lnTo>
                      <a:pt x="65803" y="0"/>
                    </a:lnTo>
                    <a:lnTo>
                      <a:pt x="65803" y="1709"/>
                    </a:lnTo>
                    <a:cubicBezTo>
                      <a:pt x="72212" y="2991"/>
                      <a:pt x="73067" y="5982"/>
                      <a:pt x="73067" y="12391"/>
                    </a:cubicBezTo>
                    <a:lnTo>
                      <a:pt x="73067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7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7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AB94AD3-84DA-4ECD-BC40-8067A9ECA9C3}"/>
                  </a:ext>
                </a:extLst>
              </p:cNvPr>
              <p:cNvSpPr/>
              <p:nvPr/>
            </p:nvSpPr>
            <p:spPr>
              <a:xfrm>
                <a:off x="11000306" y="6214161"/>
                <a:ext cx="59393" cy="57684"/>
              </a:xfrm>
              <a:custGeom>
                <a:avLst/>
                <a:gdLst>
                  <a:gd name="connsiteX0" fmla="*/ 7691 w 59393"/>
                  <a:gd name="connsiteY0" fmla="*/ 49566 h 57684"/>
                  <a:gd name="connsiteX1" fmla="*/ 29056 w 59393"/>
                  <a:gd name="connsiteY1" fmla="*/ 57684 h 57684"/>
                  <a:gd name="connsiteX2" fmla="*/ 59393 w 59393"/>
                  <a:gd name="connsiteY2" fmla="*/ 28628 h 57684"/>
                  <a:gd name="connsiteX3" fmla="*/ 29910 w 59393"/>
                  <a:gd name="connsiteY3" fmla="*/ 0 h 57684"/>
                  <a:gd name="connsiteX4" fmla="*/ 0 w 59393"/>
                  <a:gd name="connsiteY4" fmla="*/ 29056 h 57684"/>
                  <a:gd name="connsiteX5" fmla="*/ 7691 w 59393"/>
                  <a:gd name="connsiteY5" fmla="*/ 49566 h 57684"/>
                  <a:gd name="connsiteX6" fmla="*/ 19655 w 59393"/>
                  <a:gd name="connsiteY6" fmla="*/ 11537 h 57684"/>
                  <a:gd name="connsiteX7" fmla="*/ 29056 w 59393"/>
                  <a:gd name="connsiteY7" fmla="*/ 6837 h 57684"/>
                  <a:gd name="connsiteX8" fmla="*/ 38029 w 59393"/>
                  <a:gd name="connsiteY8" fmla="*/ 10682 h 57684"/>
                  <a:gd name="connsiteX9" fmla="*/ 43584 w 59393"/>
                  <a:gd name="connsiteY9" fmla="*/ 29910 h 57684"/>
                  <a:gd name="connsiteX10" fmla="*/ 36320 w 59393"/>
                  <a:gd name="connsiteY10" fmla="*/ 49566 h 57684"/>
                  <a:gd name="connsiteX11" fmla="*/ 30765 w 59393"/>
                  <a:gd name="connsiteY11" fmla="*/ 50848 h 57684"/>
                  <a:gd name="connsiteX12" fmla="*/ 15810 w 59393"/>
                  <a:gd name="connsiteY12" fmla="*/ 27347 h 57684"/>
                  <a:gd name="connsiteX13" fmla="*/ 19655 w 59393"/>
                  <a:gd name="connsiteY13" fmla="*/ 11537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93" h="57684">
                    <a:moveTo>
                      <a:pt x="7691" y="49566"/>
                    </a:moveTo>
                    <a:cubicBezTo>
                      <a:pt x="14101" y="56402"/>
                      <a:pt x="22219" y="57684"/>
                      <a:pt x="29056" y="57684"/>
                    </a:cubicBezTo>
                    <a:cubicBezTo>
                      <a:pt x="50848" y="57684"/>
                      <a:pt x="59393" y="42302"/>
                      <a:pt x="59393" y="28628"/>
                    </a:cubicBezTo>
                    <a:cubicBezTo>
                      <a:pt x="59393" y="13673"/>
                      <a:pt x="49993" y="0"/>
                      <a:pt x="29910" y="0"/>
                    </a:cubicBezTo>
                    <a:cubicBezTo>
                      <a:pt x="11110" y="0"/>
                      <a:pt x="0" y="13246"/>
                      <a:pt x="0" y="29056"/>
                    </a:cubicBezTo>
                    <a:cubicBezTo>
                      <a:pt x="0" y="37174"/>
                      <a:pt x="2991" y="44438"/>
                      <a:pt x="7691" y="49566"/>
                    </a:cubicBezTo>
                    <a:close/>
                    <a:moveTo>
                      <a:pt x="19655" y="11537"/>
                    </a:moveTo>
                    <a:cubicBezTo>
                      <a:pt x="21365" y="8973"/>
                      <a:pt x="24783" y="6837"/>
                      <a:pt x="29056" y="6837"/>
                    </a:cubicBezTo>
                    <a:cubicBezTo>
                      <a:pt x="32474" y="6837"/>
                      <a:pt x="35892" y="8546"/>
                      <a:pt x="38029" y="10682"/>
                    </a:cubicBezTo>
                    <a:cubicBezTo>
                      <a:pt x="41020" y="14101"/>
                      <a:pt x="43584" y="20937"/>
                      <a:pt x="43584" y="29910"/>
                    </a:cubicBezTo>
                    <a:cubicBezTo>
                      <a:pt x="43584" y="33756"/>
                      <a:pt x="43156" y="45293"/>
                      <a:pt x="36320" y="49566"/>
                    </a:cubicBezTo>
                    <a:cubicBezTo>
                      <a:pt x="34611" y="50420"/>
                      <a:pt x="32474" y="50848"/>
                      <a:pt x="30765" y="50848"/>
                    </a:cubicBezTo>
                    <a:cubicBezTo>
                      <a:pt x="20083" y="50848"/>
                      <a:pt x="15810" y="37602"/>
                      <a:pt x="15810" y="27347"/>
                    </a:cubicBezTo>
                    <a:cubicBezTo>
                      <a:pt x="15382" y="20937"/>
                      <a:pt x="17092" y="15382"/>
                      <a:pt x="19655" y="1153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EA84DA6-A083-4AC4-88FB-EC5A8DD5D1C5}"/>
                  </a:ext>
                </a:extLst>
              </p:cNvPr>
              <p:cNvSpPr/>
              <p:nvPr/>
            </p:nvSpPr>
            <p:spPr>
              <a:xfrm>
                <a:off x="11058845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5293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B01627A-4F72-44CB-97AE-A1773FAD9A49}"/>
                  </a:ext>
                </a:extLst>
              </p:cNvPr>
              <p:cNvSpPr/>
              <p:nvPr/>
            </p:nvSpPr>
            <p:spPr>
              <a:xfrm>
                <a:off x="11180623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87D4744-9BBD-4844-A0E0-A1779A0621D3}"/>
                  </a:ext>
                </a:extLst>
              </p:cNvPr>
              <p:cNvSpPr/>
              <p:nvPr/>
            </p:nvSpPr>
            <p:spPr>
              <a:xfrm>
                <a:off x="10473030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4E8EEFE-378F-4E64-A950-686AA969D3A3}"/>
                  </a:ext>
                </a:extLst>
              </p:cNvPr>
              <p:cNvSpPr/>
              <p:nvPr/>
            </p:nvSpPr>
            <p:spPr>
              <a:xfrm>
                <a:off x="11237880" y="6214161"/>
                <a:ext cx="55547" cy="57684"/>
              </a:xfrm>
              <a:custGeom>
                <a:avLst/>
                <a:gdLst>
                  <a:gd name="connsiteX0" fmla="*/ 17519 w 55547"/>
                  <a:gd name="connsiteY0" fmla="*/ 57257 h 57684"/>
                  <a:gd name="connsiteX1" fmla="*/ 35465 w 55547"/>
                  <a:gd name="connsiteY1" fmla="*/ 48711 h 57684"/>
                  <a:gd name="connsiteX2" fmla="*/ 42302 w 55547"/>
                  <a:gd name="connsiteY2" fmla="*/ 57684 h 57684"/>
                  <a:gd name="connsiteX3" fmla="*/ 55548 w 55547"/>
                  <a:gd name="connsiteY3" fmla="*/ 47857 h 57684"/>
                  <a:gd name="connsiteX4" fmla="*/ 54693 w 55547"/>
                  <a:gd name="connsiteY4" fmla="*/ 46575 h 57684"/>
                  <a:gd name="connsiteX5" fmla="*/ 48284 w 55547"/>
                  <a:gd name="connsiteY5" fmla="*/ 34611 h 57684"/>
                  <a:gd name="connsiteX6" fmla="*/ 48284 w 55547"/>
                  <a:gd name="connsiteY6" fmla="*/ 21792 h 57684"/>
                  <a:gd name="connsiteX7" fmla="*/ 44866 w 55547"/>
                  <a:gd name="connsiteY7" fmla="*/ 6837 h 57684"/>
                  <a:gd name="connsiteX8" fmla="*/ 27347 w 55547"/>
                  <a:gd name="connsiteY8" fmla="*/ 0 h 57684"/>
                  <a:gd name="connsiteX9" fmla="*/ 7264 w 55547"/>
                  <a:gd name="connsiteY9" fmla="*/ 3846 h 57684"/>
                  <a:gd name="connsiteX10" fmla="*/ 5555 w 55547"/>
                  <a:gd name="connsiteY10" fmla="*/ 16237 h 57684"/>
                  <a:gd name="connsiteX11" fmla="*/ 7264 w 55547"/>
                  <a:gd name="connsiteY11" fmla="*/ 16237 h 57684"/>
                  <a:gd name="connsiteX12" fmla="*/ 13673 w 55547"/>
                  <a:gd name="connsiteY12" fmla="*/ 10255 h 57684"/>
                  <a:gd name="connsiteX13" fmla="*/ 24356 w 55547"/>
                  <a:gd name="connsiteY13" fmla="*/ 7264 h 57684"/>
                  <a:gd name="connsiteX14" fmla="*/ 32901 w 55547"/>
                  <a:gd name="connsiteY14" fmla="*/ 11537 h 57684"/>
                  <a:gd name="connsiteX15" fmla="*/ 33756 w 55547"/>
                  <a:gd name="connsiteY15" fmla="*/ 15382 h 57684"/>
                  <a:gd name="connsiteX16" fmla="*/ 22219 w 55547"/>
                  <a:gd name="connsiteY16" fmla="*/ 24356 h 57684"/>
                  <a:gd name="connsiteX17" fmla="*/ 18374 w 55547"/>
                  <a:gd name="connsiteY17" fmla="*/ 25210 h 57684"/>
                  <a:gd name="connsiteX18" fmla="*/ 0 w 55547"/>
                  <a:gd name="connsiteY18" fmla="*/ 42302 h 57684"/>
                  <a:gd name="connsiteX19" fmla="*/ 17519 w 55547"/>
                  <a:gd name="connsiteY19" fmla="*/ 57257 h 57684"/>
                  <a:gd name="connsiteX20" fmla="*/ 25637 w 55547"/>
                  <a:gd name="connsiteY20" fmla="*/ 30338 h 57684"/>
                  <a:gd name="connsiteX21" fmla="*/ 34611 w 55547"/>
                  <a:gd name="connsiteY21" fmla="*/ 26065 h 57684"/>
                  <a:gd name="connsiteX22" fmla="*/ 34611 w 55547"/>
                  <a:gd name="connsiteY22" fmla="*/ 41020 h 57684"/>
                  <a:gd name="connsiteX23" fmla="*/ 22646 w 55547"/>
                  <a:gd name="connsiteY23" fmla="*/ 47429 h 57684"/>
                  <a:gd name="connsiteX24" fmla="*/ 14955 w 55547"/>
                  <a:gd name="connsiteY24" fmla="*/ 40165 h 57684"/>
                  <a:gd name="connsiteX25" fmla="*/ 25637 w 55547"/>
                  <a:gd name="connsiteY25" fmla="*/ 30338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547" h="57684">
                    <a:moveTo>
                      <a:pt x="17519" y="57257"/>
                    </a:moveTo>
                    <a:cubicBezTo>
                      <a:pt x="26919" y="57257"/>
                      <a:pt x="31620" y="52557"/>
                      <a:pt x="35465" y="48711"/>
                    </a:cubicBezTo>
                    <a:cubicBezTo>
                      <a:pt x="36747" y="52984"/>
                      <a:pt x="38456" y="55120"/>
                      <a:pt x="42302" y="57684"/>
                    </a:cubicBezTo>
                    <a:lnTo>
                      <a:pt x="55548" y="47857"/>
                    </a:lnTo>
                    <a:lnTo>
                      <a:pt x="54693" y="46575"/>
                    </a:lnTo>
                    <a:cubicBezTo>
                      <a:pt x="48711" y="44011"/>
                      <a:pt x="48284" y="41447"/>
                      <a:pt x="48284" y="34611"/>
                    </a:cubicBezTo>
                    <a:lnTo>
                      <a:pt x="48284" y="21792"/>
                    </a:lnTo>
                    <a:cubicBezTo>
                      <a:pt x="48284" y="15382"/>
                      <a:pt x="48284" y="11110"/>
                      <a:pt x="44866" y="6837"/>
                    </a:cubicBezTo>
                    <a:cubicBezTo>
                      <a:pt x="39738" y="427"/>
                      <a:pt x="31620" y="0"/>
                      <a:pt x="27347" y="0"/>
                    </a:cubicBezTo>
                    <a:cubicBezTo>
                      <a:pt x="22646" y="0"/>
                      <a:pt x="15382" y="855"/>
                      <a:pt x="7264" y="3846"/>
                    </a:cubicBezTo>
                    <a:lnTo>
                      <a:pt x="5555" y="16237"/>
                    </a:lnTo>
                    <a:lnTo>
                      <a:pt x="7264" y="16237"/>
                    </a:lnTo>
                    <a:cubicBezTo>
                      <a:pt x="8973" y="14101"/>
                      <a:pt x="10682" y="11964"/>
                      <a:pt x="13673" y="10255"/>
                    </a:cubicBezTo>
                    <a:cubicBezTo>
                      <a:pt x="17092" y="8119"/>
                      <a:pt x="20937" y="7264"/>
                      <a:pt x="24356" y="7264"/>
                    </a:cubicBezTo>
                    <a:cubicBezTo>
                      <a:pt x="27774" y="7264"/>
                      <a:pt x="31620" y="8546"/>
                      <a:pt x="32901" y="11537"/>
                    </a:cubicBezTo>
                    <a:cubicBezTo>
                      <a:pt x="33329" y="12819"/>
                      <a:pt x="33756" y="14101"/>
                      <a:pt x="33756" y="15382"/>
                    </a:cubicBezTo>
                    <a:cubicBezTo>
                      <a:pt x="33756" y="20937"/>
                      <a:pt x="27774" y="23074"/>
                      <a:pt x="22219" y="24356"/>
                    </a:cubicBezTo>
                    <a:lnTo>
                      <a:pt x="18374" y="25210"/>
                    </a:lnTo>
                    <a:cubicBezTo>
                      <a:pt x="12819" y="26492"/>
                      <a:pt x="0" y="29910"/>
                      <a:pt x="0" y="42302"/>
                    </a:cubicBezTo>
                    <a:cubicBezTo>
                      <a:pt x="427" y="48284"/>
                      <a:pt x="4273" y="57257"/>
                      <a:pt x="17519" y="57257"/>
                    </a:cubicBezTo>
                    <a:close/>
                    <a:moveTo>
                      <a:pt x="25637" y="30338"/>
                    </a:moveTo>
                    <a:cubicBezTo>
                      <a:pt x="29910" y="29056"/>
                      <a:pt x="30765" y="28628"/>
                      <a:pt x="34611" y="26065"/>
                    </a:cubicBezTo>
                    <a:lnTo>
                      <a:pt x="34611" y="41020"/>
                    </a:lnTo>
                    <a:cubicBezTo>
                      <a:pt x="29483" y="47002"/>
                      <a:pt x="23928" y="47429"/>
                      <a:pt x="22646" y="47429"/>
                    </a:cubicBezTo>
                    <a:cubicBezTo>
                      <a:pt x="18374" y="47429"/>
                      <a:pt x="14955" y="44438"/>
                      <a:pt x="14955" y="40165"/>
                    </a:cubicBezTo>
                    <a:cubicBezTo>
                      <a:pt x="14955" y="33756"/>
                      <a:pt x="22646" y="31192"/>
                      <a:pt x="25637" y="3033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53CC834-592A-474E-BD71-385A950DA3E7}"/>
                  </a:ext>
                </a:extLst>
              </p:cNvPr>
              <p:cNvSpPr/>
              <p:nvPr/>
            </p:nvSpPr>
            <p:spPr>
              <a:xfrm>
                <a:off x="11290864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4866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grpSp>
          <p:nvGrpSpPr>
            <p:cNvPr id="10" name="Graphic 13">
              <a:extLst>
                <a:ext uri="{FF2B5EF4-FFF2-40B4-BE49-F238E27FC236}">
                  <a16:creationId xmlns:a16="http://schemas.microsoft.com/office/drawing/2014/main" id="{9432B65A-3B48-45BA-B9BA-05258EAF3F3A}"/>
                </a:ext>
              </a:extLst>
            </p:cNvPr>
            <p:cNvGrpSpPr/>
            <p:nvPr/>
          </p:nvGrpSpPr>
          <p:grpSpPr>
            <a:xfrm>
              <a:off x="10617881" y="6229981"/>
              <a:ext cx="285638" cy="45710"/>
              <a:chOff x="10617881" y="6229981"/>
              <a:chExt cx="285638" cy="45710"/>
            </a:xfrm>
            <a:solidFill>
              <a:srgbClr val="215D93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9C0D536-6197-48A9-B727-10099CF24CD8}"/>
                  </a:ext>
                </a:extLst>
              </p:cNvPr>
              <p:cNvSpPr/>
              <p:nvPr/>
            </p:nvSpPr>
            <p:spPr>
              <a:xfrm>
                <a:off x="10617881" y="6231609"/>
                <a:ext cx="162967" cy="44082"/>
              </a:xfrm>
              <a:custGeom>
                <a:avLst/>
                <a:gdLst>
                  <a:gd name="connsiteX0" fmla="*/ 121778 w 162967"/>
                  <a:gd name="connsiteY0" fmla="*/ 71 h 44082"/>
                  <a:gd name="connsiteX1" fmla="*/ 0 w 162967"/>
                  <a:gd name="connsiteY1" fmla="*/ 39809 h 44082"/>
                  <a:gd name="connsiteX2" fmla="*/ 82040 w 162967"/>
                  <a:gd name="connsiteY2" fmla="*/ 15881 h 44082"/>
                  <a:gd name="connsiteX3" fmla="*/ 77340 w 162967"/>
                  <a:gd name="connsiteY3" fmla="*/ 28272 h 44082"/>
                  <a:gd name="connsiteX4" fmla="*/ 122205 w 162967"/>
                  <a:gd name="connsiteY4" fmla="*/ 41091 h 44082"/>
                  <a:gd name="connsiteX5" fmla="*/ 137588 w 162967"/>
                  <a:gd name="connsiteY5" fmla="*/ 35964 h 44082"/>
                  <a:gd name="connsiteX6" fmla="*/ 101268 w 162967"/>
                  <a:gd name="connsiteY6" fmla="*/ 23145 h 44082"/>
                  <a:gd name="connsiteX7" fmla="*/ 139297 w 162967"/>
                  <a:gd name="connsiteY7" fmla="*/ 14599 h 44082"/>
                  <a:gd name="connsiteX8" fmla="*/ 158525 w 162967"/>
                  <a:gd name="connsiteY8" fmla="*/ 44082 h 44082"/>
                  <a:gd name="connsiteX9" fmla="*/ 160661 w 162967"/>
                  <a:gd name="connsiteY9" fmla="*/ 40664 h 44082"/>
                  <a:gd name="connsiteX10" fmla="*/ 121778 w 162967"/>
                  <a:gd name="connsiteY10" fmla="*/ 71 h 4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967" h="44082">
                    <a:moveTo>
                      <a:pt x="121778" y="71"/>
                    </a:moveTo>
                    <a:cubicBezTo>
                      <a:pt x="70930" y="2208"/>
                      <a:pt x="0" y="39809"/>
                      <a:pt x="0" y="39809"/>
                    </a:cubicBezTo>
                    <a:cubicBezTo>
                      <a:pt x="0" y="39809"/>
                      <a:pt x="38883" y="22290"/>
                      <a:pt x="82040" y="15881"/>
                    </a:cubicBezTo>
                    <a:cubicBezTo>
                      <a:pt x="78621" y="19727"/>
                      <a:pt x="76485" y="24427"/>
                      <a:pt x="77340" y="28272"/>
                    </a:cubicBezTo>
                    <a:cubicBezTo>
                      <a:pt x="79476" y="38955"/>
                      <a:pt x="102122" y="45364"/>
                      <a:pt x="122205" y="41091"/>
                    </a:cubicBezTo>
                    <a:cubicBezTo>
                      <a:pt x="127760" y="39809"/>
                      <a:pt x="132887" y="37673"/>
                      <a:pt x="137588" y="35964"/>
                    </a:cubicBezTo>
                    <a:cubicBezTo>
                      <a:pt x="133315" y="37673"/>
                      <a:pt x="100841" y="35964"/>
                      <a:pt x="101268" y="23145"/>
                    </a:cubicBezTo>
                    <a:cubicBezTo>
                      <a:pt x="101695" y="13745"/>
                      <a:pt x="123060" y="8617"/>
                      <a:pt x="139297" y="14599"/>
                    </a:cubicBezTo>
                    <a:cubicBezTo>
                      <a:pt x="152543" y="19299"/>
                      <a:pt x="162370" y="36818"/>
                      <a:pt x="158525" y="44082"/>
                    </a:cubicBezTo>
                    <a:cubicBezTo>
                      <a:pt x="159379" y="42800"/>
                      <a:pt x="159807" y="41946"/>
                      <a:pt x="160661" y="40664"/>
                    </a:cubicBezTo>
                    <a:cubicBezTo>
                      <a:pt x="167071" y="27845"/>
                      <a:pt x="161943" y="-1638"/>
                      <a:pt x="121778" y="71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DF12E6B-93A6-40D2-A241-7A0972FBA671}"/>
                  </a:ext>
                </a:extLst>
              </p:cNvPr>
              <p:cNvSpPr/>
              <p:nvPr/>
            </p:nvSpPr>
            <p:spPr>
              <a:xfrm>
                <a:off x="10808026" y="6229981"/>
                <a:ext cx="95494" cy="40655"/>
              </a:xfrm>
              <a:custGeom>
                <a:avLst/>
                <a:gdLst>
                  <a:gd name="connsiteX0" fmla="*/ 95286 w 95494"/>
                  <a:gd name="connsiteY0" fmla="*/ 13236 h 40655"/>
                  <a:gd name="connsiteX1" fmla="*/ 55548 w 95494"/>
                  <a:gd name="connsiteY1" fmla="*/ 1272 h 40655"/>
                  <a:gd name="connsiteX2" fmla="*/ 33756 w 95494"/>
                  <a:gd name="connsiteY2" fmla="*/ 9818 h 40655"/>
                  <a:gd name="connsiteX3" fmla="*/ 0 w 95494"/>
                  <a:gd name="connsiteY3" fmla="*/ 35028 h 40655"/>
                  <a:gd name="connsiteX4" fmla="*/ 17519 w 95494"/>
                  <a:gd name="connsiteY4" fmla="*/ 25200 h 40655"/>
                  <a:gd name="connsiteX5" fmla="*/ 69648 w 95494"/>
                  <a:gd name="connsiteY5" fmla="*/ 19218 h 40655"/>
                  <a:gd name="connsiteX6" fmla="*/ 44438 w 95494"/>
                  <a:gd name="connsiteY6" fmla="*/ 35883 h 40655"/>
                  <a:gd name="connsiteX7" fmla="*/ 28628 w 95494"/>
                  <a:gd name="connsiteY7" fmla="*/ 34601 h 40655"/>
                  <a:gd name="connsiteX8" fmla="*/ 63666 w 95494"/>
                  <a:gd name="connsiteY8" fmla="*/ 39301 h 40655"/>
                  <a:gd name="connsiteX9" fmla="*/ 95286 w 95494"/>
                  <a:gd name="connsiteY9" fmla="*/ 13236 h 4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494" h="40655">
                    <a:moveTo>
                      <a:pt x="95286" y="13236"/>
                    </a:moveTo>
                    <a:cubicBezTo>
                      <a:pt x="93149" y="2554"/>
                      <a:pt x="75630" y="-2574"/>
                      <a:pt x="55548" y="1272"/>
                    </a:cubicBezTo>
                    <a:cubicBezTo>
                      <a:pt x="47002" y="2981"/>
                      <a:pt x="39738" y="6399"/>
                      <a:pt x="33756" y="9818"/>
                    </a:cubicBezTo>
                    <a:cubicBezTo>
                      <a:pt x="20083" y="17936"/>
                      <a:pt x="0" y="35028"/>
                      <a:pt x="0" y="35028"/>
                    </a:cubicBezTo>
                    <a:cubicBezTo>
                      <a:pt x="4700" y="31610"/>
                      <a:pt x="11110" y="28619"/>
                      <a:pt x="17519" y="25200"/>
                    </a:cubicBezTo>
                    <a:cubicBezTo>
                      <a:pt x="26065" y="21355"/>
                      <a:pt x="64948" y="5972"/>
                      <a:pt x="69648" y="19218"/>
                    </a:cubicBezTo>
                    <a:cubicBezTo>
                      <a:pt x="71785" y="25200"/>
                      <a:pt x="64521" y="33319"/>
                      <a:pt x="44438" y="35883"/>
                    </a:cubicBezTo>
                    <a:cubicBezTo>
                      <a:pt x="38883" y="36737"/>
                      <a:pt x="32047" y="36310"/>
                      <a:pt x="28628" y="34601"/>
                    </a:cubicBezTo>
                    <a:cubicBezTo>
                      <a:pt x="35465" y="40155"/>
                      <a:pt x="49138" y="42292"/>
                      <a:pt x="63666" y="39301"/>
                    </a:cubicBezTo>
                    <a:cubicBezTo>
                      <a:pt x="82894" y="35455"/>
                      <a:pt x="97422" y="23918"/>
                      <a:pt x="95286" y="13236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0DC5F3C-CE24-4A27-9E12-8689783F0D5F}"/>
                </a:ext>
              </a:extLst>
            </p:cNvPr>
            <p:cNvSpPr/>
            <p:nvPr/>
          </p:nvSpPr>
          <p:spPr>
            <a:xfrm>
              <a:off x="10722140" y="6012480"/>
              <a:ext cx="173210" cy="152115"/>
            </a:xfrm>
            <a:custGeom>
              <a:avLst/>
              <a:gdLst>
                <a:gd name="connsiteX0" fmla="*/ 64094 w 173210"/>
                <a:gd name="connsiteY0" fmla="*/ 0 h 152115"/>
                <a:gd name="connsiteX1" fmla="*/ 0 w 173210"/>
                <a:gd name="connsiteY1" fmla="*/ 152115 h 152115"/>
                <a:gd name="connsiteX2" fmla="*/ 121351 w 173210"/>
                <a:gd name="connsiteY2" fmla="*/ 102122 h 152115"/>
                <a:gd name="connsiteX3" fmla="*/ 155534 w 173210"/>
                <a:gd name="connsiteY3" fmla="*/ 131606 h 152115"/>
                <a:gd name="connsiteX4" fmla="*/ 169634 w 173210"/>
                <a:gd name="connsiteY4" fmla="*/ 39738 h 152115"/>
                <a:gd name="connsiteX5" fmla="*/ 64094 w 173210"/>
                <a:gd name="connsiteY5" fmla="*/ 0 h 15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10" h="152115">
                  <a:moveTo>
                    <a:pt x="64094" y="0"/>
                  </a:moveTo>
                  <a:cubicBezTo>
                    <a:pt x="64094" y="0"/>
                    <a:pt x="99559" y="33329"/>
                    <a:pt x="0" y="152115"/>
                  </a:cubicBezTo>
                  <a:cubicBezTo>
                    <a:pt x="0" y="152115"/>
                    <a:pt x="74776" y="89731"/>
                    <a:pt x="121351" y="102122"/>
                  </a:cubicBezTo>
                  <a:cubicBezTo>
                    <a:pt x="121351" y="102122"/>
                    <a:pt x="139724" y="106395"/>
                    <a:pt x="155534" y="131606"/>
                  </a:cubicBezTo>
                  <a:cubicBezTo>
                    <a:pt x="168352" y="101695"/>
                    <a:pt x="179035" y="68794"/>
                    <a:pt x="169634" y="39738"/>
                  </a:cubicBezTo>
                  <a:cubicBezTo>
                    <a:pt x="169634" y="39738"/>
                    <a:pt x="139297" y="0"/>
                    <a:pt x="64094" y="0"/>
                  </a:cubicBezTo>
                  <a:close/>
                </a:path>
              </a:pathLst>
            </a:custGeom>
            <a:noFill/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3573E01-539A-48F8-AFAF-4EC50DB5C7DC}"/>
                </a:ext>
              </a:extLst>
            </p:cNvPr>
            <p:cNvSpPr/>
            <p:nvPr/>
          </p:nvSpPr>
          <p:spPr>
            <a:xfrm>
              <a:off x="10609763" y="6168742"/>
              <a:ext cx="272611" cy="107376"/>
            </a:xfrm>
            <a:custGeom>
              <a:avLst/>
              <a:gdLst>
                <a:gd name="connsiteX0" fmla="*/ 0 w 272611"/>
                <a:gd name="connsiteY0" fmla="*/ 98403 h 107376"/>
                <a:gd name="connsiteX1" fmla="*/ 238856 w 272611"/>
                <a:gd name="connsiteY1" fmla="*/ 27046 h 107376"/>
                <a:gd name="connsiteX2" fmla="*/ 173053 w 272611"/>
                <a:gd name="connsiteY2" fmla="*/ 107376 h 107376"/>
                <a:gd name="connsiteX3" fmla="*/ 272611 w 272611"/>
                <a:gd name="connsiteY3" fmla="*/ 7390 h 107376"/>
                <a:gd name="connsiteX4" fmla="*/ 0 w 272611"/>
                <a:gd name="connsiteY4" fmla="*/ 98403 h 1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11" h="107376">
                  <a:moveTo>
                    <a:pt x="0" y="98403"/>
                  </a:moveTo>
                  <a:cubicBezTo>
                    <a:pt x="0" y="98403"/>
                    <a:pt x="159807" y="15081"/>
                    <a:pt x="238856" y="27046"/>
                  </a:cubicBezTo>
                  <a:cubicBezTo>
                    <a:pt x="208091" y="73620"/>
                    <a:pt x="173053" y="107376"/>
                    <a:pt x="173053" y="107376"/>
                  </a:cubicBezTo>
                  <a:cubicBezTo>
                    <a:pt x="223046" y="73620"/>
                    <a:pt x="253811" y="39010"/>
                    <a:pt x="272611" y="7390"/>
                  </a:cubicBezTo>
                  <a:cubicBezTo>
                    <a:pt x="173053" y="-31921"/>
                    <a:pt x="0" y="98403"/>
                    <a:pt x="0" y="98403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D94979D-4CF9-4221-9E0A-CFE5625D493D}"/>
                </a:ext>
              </a:extLst>
            </p:cNvPr>
            <p:cNvSpPr/>
            <p:nvPr/>
          </p:nvSpPr>
          <p:spPr>
            <a:xfrm>
              <a:off x="10658047" y="5973597"/>
              <a:ext cx="247891" cy="244410"/>
            </a:xfrm>
            <a:custGeom>
              <a:avLst/>
              <a:gdLst>
                <a:gd name="connsiteX0" fmla="*/ 241847 w 247891"/>
                <a:gd name="connsiteY0" fmla="*/ 72212 h 244410"/>
                <a:gd name="connsiteX1" fmla="*/ 186726 w 247891"/>
                <a:gd name="connsiteY1" fmla="*/ 35465 h 244410"/>
                <a:gd name="connsiteX2" fmla="*/ 177326 w 247891"/>
                <a:gd name="connsiteY2" fmla="*/ 0 h 244410"/>
                <a:gd name="connsiteX3" fmla="*/ 179035 w 247891"/>
                <a:gd name="connsiteY3" fmla="*/ 32474 h 244410"/>
                <a:gd name="connsiteX4" fmla="*/ 85885 w 247891"/>
                <a:gd name="connsiteY4" fmla="*/ 20937 h 244410"/>
                <a:gd name="connsiteX5" fmla="*/ 0 w 247891"/>
                <a:gd name="connsiteY5" fmla="*/ 244410 h 244410"/>
                <a:gd name="connsiteX6" fmla="*/ 185444 w 247891"/>
                <a:gd name="connsiteY6" fmla="*/ 161516 h 244410"/>
                <a:gd name="connsiteX7" fmla="*/ 225609 w 247891"/>
                <a:gd name="connsiteY7" fmla="*/ 198690 h 244410"/>
                <a:gd name="connsiteX8" fmla="*/ 241847 w 247891"/>
                <a:gd name="connsiteY8" fmla="*/ 72212 h 244410"/>
                <a:gd name="connsiteX9" fmla="*/ 219627 w 247891"/>
                <a:gd name="connsiteY9" fmla="*/ 170062 h 244410"/>
                <a:gd name="connsiteX10" fmla="*/ 185444 w 247891"/>
                <a:gd name="connsiteY10" fmla="*/ 140579 h 244410"/>
                <a:gd name="connsiteX11" fmla="*/ 64094 w 247891"/>
                <a:gd name="connsiteY11" fmla="*/ 190999 h 244410"/>
                <a:gd name="connsiteX12" fmla="*/ 128187 w 247891"/>
                <a:gd name="connsiteY12" fmla="*/ 38883 h 244410"/>
                <a:gd name="connsiteX13" fmla="*/ 233728 w 247891"/>
                <a:gd name="connsiteY13" fmla="*/ 78621 h 244410"/>
                <a:gd name="connsiteX14" fmla="*/ 219627 w 247891"/>
                <a:gd name="connsiteY14" fmla="*/ 170062 h 24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891" h="244410">
                  <a:moveTo>
                    <a:pt x="241847" y="72212"/>
                  </a:moveTo>
                  <a:cubicBezTo>
                    <a:pt x="241847" y="72212"/>
                    <a:pt x="225609" y="50420"/>
                    <a:pt x="186726" y="35465"/>
                  </a:cubicBezTo>
                  <a:cubicBezTo>
                    <a:pt x="184590" y="22219"/>
                    <a:pt x="181171" y="10255"/>
                    <a:pt x="177326" y="0"/>
                  </a:cubicBezTo>
                  <a:cubicBezTo>
                    <a:pt x="179462" y="8973"/>
                    <a:pt x="179889" y="22219"/>
                    <a:pt x="179035" y="32474"/>
                  </a:cubicBezTo>
                  <a:cubicBezTo>
                    <a:pt x="155534" y="24356"/>
                    <a:pt x="124769" y="18801"/>
                    <a:pt x="85885" y="20937"/>
                  </a:cubicBezTo>
                  <a:cubicBezTo>
                    <a:pt x="85885" y="20937"/>
                    <a:pt x="169634" y="60248"/>
                    <a:pt x="0" y="244410"/>
                  </a:cubicBezTo>
                  <a:cubicBezTo>
                    <a:pt x="0" y="244410"/>
                    <a:pt x="139297" y="149124"/>
                    <a:pt x="185444" y="161516"/>
                  </a:cubicBezTo>
                  <a:cubicBezTo>
                    <a:pt x="185444" y="161516"/>
                    <a:pt x="205527" y="164080"/>
                    <a:pt x="225609" y="198690"/>
                  </a:cubicBezTo>
                  <a:cubicBezTo>
                    <a:pt x="263211" y="128187"/>
                    <a:pt x="241847" y="72212"/>
                    <a:pt x="241847" y="72212"/>
                  </a:cubicBezTo>
                  <a:close/>
                  <a:moveTo>
                    <a:pt x="219627" y="170062"/>
                  </a:moveTo>
                  <a:cubicBezTo>
                    <a:pt x="203390" y="144852"/>
                    <a:pt x="185444" y="140579"/>
                    <a:pt x="185444" y="140579"/>
                  </a:cubicBezTo>
                  <a:cubicBezTo>
                    <a:pt x="138869" y="128614"/>
                    <a:pt x="64094" y="190999"/>
                    <a:pt x="64094" y="190999"/>
                  </a:cubicBezTo>
                  <a:cubicBezTo>
                    <a:pt x="163652" y="72212"/>
                    <a:pt x="128187" y="38883"/>
                    <a:pt x="128187" y="38883"/>
                  </a:cubicBezTo>
                  <a:cubicBezTo>
                    <a:pt x="203390" y="38883"/>
                    <a:pt x="233728" y="78621"/>
                    <a:pt x="233728" y="78621"/>
                  </a:cubicBezTo>
                  <a:cubicBezTo>
                    <a:pt x="243128" y="107250"/>
                    <a:pt x="232446" y="140151"/>
                    <a:pt x="219627" y="170062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12A0927-8BB2-4CB1-825B-5F41906F288A}"/>
                </a:ext>
              </a:extLst>
            </p:cNvPr>
            <p:cNvSpPr/>
            <p:nvPr/>
          </p:nvSpPr>
          <p:spPr>
            <a:xfrm>
              <a:off x="10758033" y="5975276"/>
              <a:ext cx="72078" cy="20539"/>
            </a:xfrm>
            <a:custGeom>
              <a:avLst/>
              <a:gdLst>
                <a:gd name="connsiteX0" fmla="*/ 71358 w 72078"/>
                <a:gd name="connsiteY0" fmla="*/ 1739 h 20539"/>
                <a:gd name="connsiteX1" fmla="*/ 0 w 72078"/>
                <a:gd name="connsiteY1" fmla="*/ 10285 h 20539"/>
                <a:gd name="connsiteX2" fmla="*/ 71785 w 72078"/>
                <a:gd name="connsiteY2" fmla="*/ 20540 h 20539"/>
                <a:gd name="connsiteX3" fmla="*/ 71358 w 72078"/>
                <a:gd name="connsiteY3" fmla="*/ 1739 h 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8" h="20539">
                  <a:moveTo>
                    <a:pt x="71358" y="1739"/>
                  </a:moveTo>
                  <a:cubicBezTo>
                    <a:pt x="27347" y="-4671"/>
                    <a:pt x="2991" y="8575"/>
                    <a:pt x="0" y="10285"/>
                  </a:cubicBezTo>
                  <a:cubicBezTo>
                    <a:pt x="46147" y="11567"/>
                    <a:pt x="55548" y="16267"/>
                    <a:pt x="71785" y="20540"/>
                  </a:cubicBezTo>
                  <a:cubicBezTo>
                    <a:pt x="72639" y="14558"/>
                    <a:pt x="71358" y="1739"/>
                    <a:pt x="71358" y="1739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03423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rgbClr val="006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284DD0B-0E16-405B-94C0-C1B7B98B0D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7686" y="5656362"/>
            <a:ext cx="1464628" cy="4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6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80" r:id="rId4"/>
    <p:sldLayoutId id="2147483681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284DD0B-0E16-405B-94C0-C1B7B98B0D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7686" y="5656362"/>
            <a:ext cx="1464628" cy="4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4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70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284DD0B-0E16-405B-94C0-C1B7B98B0D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7686" y="5656362"/>
            <a:ext cx="1464628" cy="4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4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70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284DD0B-0E16-405B-94C0-C1B7B98B0D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7686" y="5656362"/>
            <a:ext cx="1464628" cy="4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F32794-BC4A-4DB4-880D-87C5E3F73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NBAFC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DEFF2A1-800F-46F8-B0A1-AE7D47E7D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r>
              <a:rPr lang="en-US" dirty="0"/>
              <a:t>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8909A-D94F-9E85-CAF1-7168E53D2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" y="5598941"/>
            <a:ext cx="991208" cy="9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2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0FF58E-769D-454A-9D1F-A96F5298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Alarms / </a:t>
            </a:r>
            <a:r>
              <a:rPr lang="en-US" dirty="0" err="1"/>
              <a:t>alarmes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9FF592-9439-49E5-B79E-8734BCB2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6980" cy="3970491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/>
              <a:t>13,000 Smoke and CO Alarms distributed / </a:t>
            </a:r>
            <a:r>
              <a:rPr lang="fr-FR" dirty="0"/>
              <a:t>13 000 détecteurs de fumée et de CO distribués</a:t>
            </a:r>
            <a:endParaRPr lang="en-US" dirty="0"/>
          </a:p>
          <a:p>
            <a:r>
              <a:rPr lang="en-US" dirty="0"/>
              <a:t>Outstanding participation / Participation </a:t>
            </a:r>
            <a:r>
              <a:rPr lang="en-US" dirty="0" err="1"/>
              <a:t>exceptionnelle</a:t>
            </a:r>
            <a:endParaRPr lang="en-US" dirty="0"/>
          </a:p>
          <a:p>
            <a:r>
              <a:rPr lang="en-US" dirty="0"/>
              <a:t>Excellent dataset / Excellent ensemble de données</a:t>
            </a:r>
          </a:p>
          <a:p>
            <a:r>
              <a:rPr lang="en-US" dirty="0"/>
              <a:t>Will revisit per-capita / </a:t>
            </a:r>
            <a:r>
              <a:rPr lang="en-US" dirty="0" err="1"/>
              <a:t>Reviendra</a:t>
            </a:r>
            <a:r>
              <a:rPr lang="en-US" dirty="0"/>
              <a:t> par habitant</a:t>
            </a:r>
          </a:p>
          <a:p>
            <a:r>
              <a:rPr lang="en-US" dirty="0"/>
              <a:t>Winner will be recognized at NBAFC / </a:t>
            </a:r>
            <a:r>
              <a:rPr lang="fr-FR" dirty="0"/>
              <a:t>Le gagnant sera reconnu à l'ACPNB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DABC2-ED4F-1496-8502-F37C44144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" y="5598941"/>
            <a:ext cx="991208" cy="953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C8C12-A8D3-8396-89AC-9E3883B7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180" y="2319024"/>
            <a:ext cx="3508411" cy="24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5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0FF58E-769D-454A-9D1F-A96F5298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Wildfire / Incendies de </a:t>
            </a:r>
            <a:r>
              <a:rPr lang="fr-FR" dirty="0"/>
              <a:t>forêt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9FF592-9439-49E5-B79E-8734BCB2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26019"/>
            <a:ext cx="7541302" cy="3970491"/>
          </a:xfrm>
        </p:spPr>
        <p:txBody>
          <a:bodyPr numCol="1"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fr-C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dirty="0"/>
              <a:t>MARS / SPU / SPRE / UPS</a:t>
            </a:r>
          </a:p>
          <a:p>
            <a:r>
              <a:rPr lang="en-US" dirty="0"/>
              <a:t>August 2026 </a:t>
            </a:r>
            <a:r>
              <a:rPr lang="en-US" dirty="0" err="1"/>
              <a:t>aout</a:t>
            </a:r>
            <a:endParaRPr lang="en-US" dirty="0"/>
          </a:p>
          <a:p>
            <a:r>
              <a:rPr lang="en-US" dirty="0"/>
              <a:t>Over 400 deployments, 6 SPU / Plus </a:t>
            </a:r>
            <a:r>
              <a:rPr lang="en-US" dirty="0" err="1"/>
              <a:t>que</a:t>
            </a:r>
            <a:r>
              <a:rPr lang="en-US" dirty="0"/>
              <a:t> 400 </a:t>
            </a:r>
            <a:r>
              <a:rPr lang="en-US" dirty="0" err="1"/>
              <a:t>deploiements</a:t>
            </a:r>
            <a:r>
              <a:rPr lang="en-US" dirty="0"/>
              <a:t>, 6 UPS</a:t>
            </a:r>
          </a:p>
          <a:p>
            <a:r>
              <a:rPr lang="en-US" dirty="0"/>
              <a:t>No structures lost / </a:t>
            </a:r>
            <a:r>
              <a:rPr lang="fr-FR" dirty="0"/>
              <a:t>aucune structure perdue</a:t>
            </a:r>
          </a:p>
          <a:p>
            <a:r>
              <a:rPr lang="en-US" dirty="0"/>
              <a:t>No training (SPU) / </a:t>
            </a:r>
            <a:r>
              <a:rPr lang="en-US" dirty="0" err="1"/>
              <a:t>Aucun</a:t>
            </a:r>
            <a:r>
              <a:rPr lang="en-US" dirty="0"/>
              <a:t> formation (UPS)</a:t>
            </a:r>
          </a:p>
          <a:p>
            <a:r>
              <a:rPr lang="en-US" dirty="0"/>
              <a:t>Sugarloaf May 2-3, Parlee Oct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DABC2-ED4F-1496-8502-F37C44144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" y="5598941"/>
            <a:ext cx="991208" cy="953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CFF4B-DFB7-F9D0-1B93-08EE763E7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861" y="1553914"/>
            <a:ext cx="2752725" cy="1657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3A3B6-4A56-741E-A1D0-53025ABEB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6864" y="3437344"/>
            <a:ext cx="2162718" cy="19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63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0FF58E-769D-454A-9D1F-A96F5298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Youth firefighter – Jeunes pompiers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9FF592-9439-49E5-B79E-8734BCB2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26019"/>
            <a:ext cx="7839456" cy="3970491"/>
          </a:xfrm>
        </p:spPr>
        <p:txBody>
          <a:bodyPr numCol="1"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fr-C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dirty="0"/>
              <a:t>Guidelines for firefighters aged 16-17 / </a:t>
            </a:r>
            <a:r>
              <a:rPr lang="fr-FR" dirty="0"/>
              <a:t>Lignes directrices pour les pompiers âgés de 16 à 17 ans</a:t>
            </a:r>
            <a:endParaRPr lang="en-US" dirty="0"/>
          </a:p>
          <a:p>
            <a:r>
              <a:rPr lang="en-US" dirty="0"/>
              <a:t>Safe, productive / </a:t>
            </a:r>
            <a:r>
              <a:rPr lang="en-US" dirty="0" err="1"/>
              <a:t>Sûr</a:t>
            </a:r>
            <a:r>
              <a:rPr lang="en-US" dirty="0"/>
              <a:t> et </a:t>
            </a:r>
            <a:r>
              <a:rPr lang="en-US" dirty="0" err="1"/>
              <a:t>productif</a:t>
            </a:r>
            <a:endParaRPr lang="en-US" dirty="0"/>
          </a:p>
          <a:p>
            <a:r>
              <a:rPr lang="en-US" dirty="0"/>
              <a:t>Combines legal requirements with ‘best practices’ / </a:t>
            </a:r>
            <a:r>
              <a:rPr lang="fr-FR" dirty="0"/>
              <a:t>Combine les exigences légales avec les « meilleures pratiques »</a:t>
            </a:r>
            <a:endParaRPr lang="en-US" dirty="0"/>
          </a:p>
          <a:p>
            <a:r>
              <a:rPr lang="en-US" dirty="0"/>
              <a:t>FIRS / SRI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DABC2-ED4F-1496-8502-F37C44144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" y="5598941"/>
            <a:ext cx="991208" cy="953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0D8A82-30C6-7486-9F36-7348D2731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1" y="1551051"/>
            <a:ext cx="2343150" cy="1543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C4B909-C6FC-CDE8-7806-D62C66092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1" y="3429000"/>
            <a:ext cx="2343148" cy="234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9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85138-A165-AF18-6032-A634EA73D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D006FB-4978-47A8-D2BA-E640943A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Mental Health– santé </a:t>
            </a:r>
            <a:r>
              <a:rPr lang="en-CA" dirty="0" err="1"/>
              <a:t>mentale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B023B1-414E-FF04-3627-080A52574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26019"/>
            <a:ext cx="6970775" cy="3970491"/>
          </a:xfrm>
        </p:spPr>
        <p:txBody>
          <a:bodyPr numCol="1">
            <a:normAutofit fontScale="77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fr-C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CA" dirty="0"/>
              <a:t>Online course – beta version currently on website – memo will go out when finalized / </a:t>
            </a:r>
            <a:r>
              <a:rPr lang="fr-FR" dirty="0"/>
              <a:t>Cours en ligne – version bêta actuellement sur le site Web – le mémo sera publié une fois finalisé</a:t>
            </a:r>
            <a:endParaRPr lang="en-CA" dirty="0"/>
          </a:p>
          <a:p>
            <a:r>
              <a:rPr lang="en-CA" dirty="0"/>
              <a:t>Mandatory for FF1 Logbook / Mandatory for FF1 Logbook </a:t>
            </a:r>
          </a:p>
          <a:p>
            <a:r>
              <a:rPr lang="en-CA" dirty="0"/>
              <a:t>5 modules with validation / 5 modules avec validation</a:t>
            </a:r>
          </a:p>
          <a:p>
            <a:r>
              <a:rPr lang="en-CA" dirty="0"/>
              <a:t>Final validation is development of individual ‘toolkit’ / </a:t>
            </a:r>
            <a:r>
              <a:rPr lang="fr-FR" dirty="0"/>
              <a:t>La validation finale est le développement d’une « boîte à outils » individuelle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35A1C6-3AC5-424A-8D06-076A2726F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" y="5598941"/>
            <a:ext cx="991208" cy="953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626FA0-5FC1-6694-CDFF-415B801A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976" y="1553585"/>
            <a:ext cx="4076498" cy="33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9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0FF58E-769D-454A-9D1F-A96F5298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/ 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9FF592-9439-49E5-B79E-8734BCB2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26019"/>
            <a:ext cx="5004815" cy="3970491"/>
          </a:xfrm>
        </p:spPr>
        <p:txBody>
          <a:bodyPr numCol="1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fr-C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dirty="0"/>
              <a:t>TSAC / CCNF</a:t>
            </a:r>
          </a:p>
          <a:p>
            <a:r>
              <a:rPr lang="en-US" dirty="0"/>
              <a:t>Development / leadership / Développement / leadership</a:t>
            </a:r>
          </a:p>
          <a:p>
            <a:r>
              <a:rPr lang="en-US" dirty="0"/>
              <a:t>Miramichi Pilot / </a:t>
            </a:r>
            <a:r>
              <a:rPr lang="en-US" dirty="0" err="1"/>
              <a:t>Projet</a:t>
            </a:r>
            <a:r>
              <a:rPr lang="en-US" dirty="0"/>
              <a:t> </a:t>
            </a:r>
            <a:r>
              <a:rPr lang="en-US" dirty="0" err="1"/>
              <a:t>pilote</a:t>
            </a:r>
            <a:r>
              <a:rPr lang="en-US" dirty="0"/>
              <a:t> de Miramichi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DABC2-ED4F-1496-8502-F37C44144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" y="5598941"/>
            <a:ext cx="991208" cy="953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902384-A72B-8577-1196-3BB8CD1EB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298" y="989076"/>
            <a:ext cx="3103146" cy="2321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15B27-E1F4-344A-FD0C-1A960380F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297" y="3547872"/>
            <a:ext cx="3076604" cy="20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21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0FF58E-769D-454A-9D1F-A96F5298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2026+ Outlook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9FF592-9439-49E5-B79E-8734BCB2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26019"/>
            <a:ext cx="7857744" cy="3970491"/>
          </a:xfrm>
        </p:spPr>
        <p:txBody>
          <a:bodyPr numCol="1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fr-C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dirty="0"/>
              <a:t>Growing fatalities (Part 9) / </a:t>
            </a:r>
            <a:r>
              <a:rPr lang="fr-FR" dirty="0"/>
              <a:t>Des décès croissants (partie 9)</a:t>
            </a:r>
            <a:endParaRPr lang="en-US" dirty="0"/>
          </a:p>
          <a:p>
            <a:r>
              <a:rPr lang="en-US" dirty="0"/>
              <a:t>Single egress stairs / Escalier de sortie unique</a:t>
            </a:r>
          </a:p>
          <a:p>
            <a:r>
              <a:rPr lang="en-US" dirty="0"/>
              <a:t>Trends / tendances </a:t>
            </a:r>
          </a:p>
          <a:p>
            <a:r>
              <a:rPr lang="en-US" dirty="0"/>
              <a:t>Fiscal restraint? / La rigueur </a:t>
            </a:r>
            <a:r>
              <a:rPr lang="en-US" dirty="0" err="1"/>
              <a:t>budgétaire</a:t>
            </a:r>
            <a:r>
              <a:rPr lang="en-US" dirty="0"/>
              <a:t>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DABC2-ED4F-1496-8502-F37C44144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" y="5598941"/>
            <a:ext cx="991208" cy="9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0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0FF58E-769D-454A-9D1F-A96F5298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Staffing changes / </a:t>
            </a:r>
            <a:r>
              <a:rPr lang="en-US" dirty="0" err="1"/>
              <a:t>changements</a:t>
            </a:r>
            <a:r>
              <a:rPr lang="en-US" dirty="0"/>
              <a:t> </a:t>
            </a:r>
            <a:r>
              <a:rPr lang="en-US" dirty="0" err="1"/>
              <a:t>d'employés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9FF592-9439-49E5-B79E-8734BCB2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29026" cy="3970491"/>
          </a:xfrm>
        </p:spPr>
        <p:txBody>
          <a:bodyPr numCol="1">
            <a:normAutofit/>
          </a:bodyPr>
          <a:lstStyle/>
          <a:p>
            <a:r>
              <a:rPr lang="en-CA" dirty="0"/>
              <a:t>1 FPO/API (SJ) Trevor Tompkins</a:t>
            </a:r>
          </a:p>
          <a:p>
            <a:r>
              <a:rPr lang="en-CA" dirty="0"/>
              <a:t>1 Admin– Karine St. Coeur</a:t>
            </a:r>
          </a:p>
          <a:p>
            <a:r>
              <a:rPr lang="en-CA" dirty="0"/>
              <a:t>2 retirements / </a:t>
            </a:r>
            <a:r>
              <a:rPr lang="en-CA" dirty="0" err="1"/>
              <a:t>retraite</a:t>
            </a:r>
            <a:r>
              <a:rPr lang="en-CA" dirty="0"/>
              <a:t>– Susan Gamble, Paul Clifford</a:t>
            </a:r>
          </a:p>
          <a:p>
            <a:r>
              <a:rPr lang="en-CA" b="1" dirty="0"/>
              <a:t>New Competitions – PFI Miramichi, PRO Fredericton</a:t>
            </a:r>
          </a:p>
          <a:p>
            <a:r>
              <a:rPr lang="en-CA" b="1" dirty="0"/>
              <a:t>Nouvelles competitions – EPI Miramichi, ARP Fredericton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DABC2-ED4F-1496-8502-F37C44144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" y="5598941"/>
            <a:ext cx="991208" cy="953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5FE203-89B9-159B-C247-B65F56AEB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900" y="169068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5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0FF58E-769D-454A-9D1F-A96F5298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Inspections and Engineering </a:t>
            </a:r>
            <a:br>
              <a:rPr lang="en-US" dirty="0"/>
            </a:br>
            <a:r>
              <a:rPr lang="en-US" dirty="0"/>
              <a:t>inspections et </a:t>
            </a:r>
            <a:r>
              <a:rPr lang="en-US" dirty="0" err="1"/>
              <a:t>ingénierie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9FF592-9439-49E5-B79E-8734BCB2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29026" cy="3970491"/>
          </a:xfrm>
        </p:spPr>
        <p:txBody>
          <a:bodyPr numCol="1">
            <a:normAutofit fontScale="70000" lnSpcReduction="20000"/>
          </a:bodyPr>
          <a:lstStyle/>
          <a:p>
            <a:r>
              <a:rPr lang="en-CA" dirty="0"/>
              <a:t>Inspections </a:t>
            </a:r>
          </a:p>
          <a:p>
            <a:pPr lvl="1"/>
            <a:r>
              <a:rPr lang="en-CA" dirty="0"/>
              <a:t>8396 total</a:t>
            </a:r>
          </a:p>
          <a:p>
            <a:pPr lvl="1"/>
            <a:r>
              <a:rPr lang="en-CA" dirty="0"/>
              <a:t>2994 (OFM/BPI), 5402 (Municipal)</a:t>
            </a:r>
          </a:p>
          <a:p>
            <a:pPr lvl="1"/>
            <a:r>
              <a:rPr lang="en-CA" dirty="0"/>
              <a:t>501+71</a:t>
            </a:r>
          </a:p>
          <a:p>
            <a:r>
              <a:rPr lang="en-CA" dirty="0"/>
              <a:t>Appeals / </a:t>
            </a:r>
            <a:r>
              <a:rPr lang="en-CA" dirty="0" err="1"/>
              <a:t>appels</a:t>
            </a:r>
            <a:r>
              <a:rPr lang="en-CA" dirty="0"/>
              <a:t> </a:t>
            </a:r>
          </a:p>
          <a:p>
            <a:pPr lvl="1"/>
            <a:r>
              <a:rPr lang="en-CA" dirty="0"/>
              <a:t>13</a:t>
            </a:r>
          </a:p>
          <a:p>
            <a:r>
              <a:rPr lang="en-CA" dirty="0"/>
              <a:t>Litigation / </a:t>
            </a:r>
            <a:r>
              <a:rPr lang="en-CA" dirty="0" err="1"/>
              <a:t>litige</a:t>
            </a:r>
            <a:endParaRPr lang="en-CA" dirty="0"/>
          </a:p>
          <a:p>
            <a:pPr lvl="1"/>
            <a:r>
              <a:rPr lang="en-CA" dirty="0"/>
              <a:t>1 (Ongoing)</a:t>
            </a:r>
          </a:p>
          <a:p>
            <a:r>
              <a:rPr lang="en-CA" dirty="0"/>
              <a:t>Code updates / mises à jour code</a:t>
            </a:r>
          </a:p>
          <a:p>
            <a:pPr lvl="1"/>
            <a:r>
              <a:rPr lang="en-CA" dirty="0"/>
              <a:t>January 1, 2027 / 1 Janvier 2027</a:t>
            </a:r>
          </a:p>
          <a:p>
            <a:pPr lvl="1"/>
            <a:r>
              <a:rPr lang="en-CA" dirty="0"/>
              <a:t>NBC, NFC, NPC, NECB</a:t>
            </a:r>
          </a:p>
          <a:p>
            <a:pPr lvl="1"/>
            <a:r>
              <a:rPr lang="fr-CA" dirty="0"/>
              <a:t>Sprinkler </a:t>
            </a:r>
            <a:r>
              <a:rPr lang="fr-CA" dirty="0" err="1"/>
              <a:t>Regulations</a:t>
            </a:r>
            <a:r>
              <a:rPr lang="fr-CA" dirty="0"/>
              <a:t> / règlement sur les arroseurs</a:t>
            </a:r>
          </a:p>
          <a:p>
            <a:pPr lvl="1"/>
            <a:r>
              <a:rPr lang="fr-CA" dirty="0" err="1"/>
              <a:t>Daycare</a:t>
            </a:r>
            <a:r>
              <a:rPr lang="fr-CA" dirty="0"/>
              <a:t> </a:t>
            </a:r>
            <a:r>
              <a:rPr lang="fr-CA" dirty="0" err="1"/>
              <a:t>licensing</a:t>
            </a:r>
            <a:r>
              <a:rPr lang="fr-CA" dirty="0"/>
              <a:t> updates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DABC2-ED4F-1496-8502-F37C44144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" y="5598941"/>
            <a:ext cx="991208" cy="953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461FD1-B653-2E78-FB4A-E8178A06D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233" y="3810870"/>
            <a:ext cx="2771775" cy="1647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00874-954B-A5B3-204F-8E2C501B4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233" y="1690688"/>
            <a:ext cx="2736066" cy="153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AC690-6563-2E9C-88CB-C3FD55F44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5517AB-DE9B-2EFC-AA6A-D27FCDB5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Inspections and Engineering - Trends</a:t>
            </a:r>
            <a:br>
              <a:rPr lang="en-US" dirty="0"/>
            </a:br>
            <a:r>
              <a:rPr lang="en-US" dirty="0"/>
              <a:t>inspections et </a:t>
            </a:r>
            <a:r>
              <a:rPr lang="en-US" dirty="0" err="1"/>
              <a:t>ingénierie</a:t>
            </a:r>
            <a:r>
              <a:rPr lang="en-US" dirty="0"/>
              <a:t> – tendances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7C940C-7E5F-F39C-138A-580F3CFAE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29026" cy="3970491"/>
          </a:xfrm>
        </p:spPr>
        <p:txBody>
          <a:bodyPr numCol="1">
            <a:normAutofit fontScale="92500" lnSpcReduction="10000"/>
          </a:bodyPr>
          <a:lstStyle/>
          <a:p>
            <a:r>
              <a:rPr lang="en-CA" dirty="0"/>
              <a:t>Modification / construction without plan submission</a:t>
            </a:r>
          </a:p>
          <a:p>
            <a:r>
              <a:rPr lang="fr-FR" dirty="0"/>
              <a:t>Modification / construction sans soumission de plan</a:t>
            </a:r>
            <a:endParaRPr lang="en-CA" dirty="0"/>
          </a:p>
          <a:p>
            <a:r>
              <a:rPr lang="en-CA" dirty="0"/>
              <a:t>High-rise requirements / </a:t>
            </a:r>
            <a:endParaRPr lang="fr-FR" dirty="0"/>
          </a:p>
          <a:p>
            <a:r>
              <a:rPr lang="fr-FR" dirty="0"/>
              <a:t>Exigences immeuble de grande hauteur </a:t>
            </a:r>
            <a:endParaRPr lang="en-CA" dirty="0"/>
          </a:p>
          <a:p>
            <a:r>
              <a:rPr lang="en-CA" dirty="0"/>
              <a:t>Municipal direction / Direction </a:t>
            </a:r>
            <a:r>
              <a:rPr lang="en-CA" dirty="0" err="1"/>
              <a:t>municipale</a:t>
            </a:r>
            <a:endParaRPr lang="en-CA" dirty="0"/>
          </a:p>
          <a:p>
            <a:r>
              <a:rPr lang="en-CA" dirty="0"/>
              <a:t>Staffing ratios / ratio d’</a:t>
            </a:r>
            <a:r>
              <a:rPr lang="fr-FR" dirty="0"/>
              <a:t>employées</a:t>
            </a:r>
          </a:p>
          <a:p>
            <a:endParaRPr lang="en-CA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CB1934-2785-9029-7AF9-D4E1B426F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" y="5598941"/>
            <a:ext cx="991208" cy="953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A5462-D961-C2AE-1011-9816A063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241" y="1757509"/>
            <a:ext cx="3011650" cy="1689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EFBE8C-8963-D5E7-C39B-6760CD5E9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241" y="3810870"/>
            <a:ext cx="3029126" cy="15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7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0FF58E-769D-454A-9D1F-A96F5298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Industrial / </a:t>
            </a:r>
            <a:r>
              <a:rPr lang="en-US" dirty="0" err="1"/>
              <a:t>Industriel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9FF592-9439-49E5-B79E-8734BCB2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29026" cy="3970491"/>
          </a:xfrm>
        </p:spPr>
        <p:txBody>
          <a:bodyPr numCol="1">
            <a:normAutofit fontScale="85000" lnSpcReduction="10000"/>
          </a:bodyPr>
          <a:lstStyle/>
          <a:p>
            <a:r>
              <a:rPr lang="en-CA" dirty="0"/>
              <a:t>Paul Clifford retirement / </a:t>
            </a:r>
            <a:r>
              <a:rPr lang="en-CA" dirty="0" err="1"/>
              <a:t>retraite</a:t>
            </a:r>
            <a:endParaRPr lang="en-CA" dirty="0"/>
          </a:p>
          <a:p>
            <a:r>
              <a:rPr lang="en-CA" dirty="0" err="1"/>
              <a:t>WorksafeNB</a:t>
            </a:r>
            <a:r>
              <a:rPr lang="en-CA" dirty="0"/>
              <a:t> lead / Travail </a:t>
            </a:r>
            <a:r>
              <a:rPr lang="en-CA" dirty="0" err="1"/>
              <a:t>sécuritaire</a:t>
            </a:r>
            <a:r>
              <a:rPr lang="en-CA" dirty="0"/>
              <a:t> NB</a:t>
            </a:r>
          </a:p>
          <a:p>
            <a:r>
              <a:rPr lang="en-CA" dirty="0"/>
              <a:t>FPO’s can follow up on complaints / </a:t>
            </a:r>
            <a:r>
              <a:rPr lang="fr-FR" dirty="0"/>
              <a:t>API peuvent donner suite aux plaintes</a:t>
            </a:r>
            <a:endParaRPr lang="en-CA" dirty="0"/>
          </a:p>
          <a:p>
            <a:r>
              <a:rPr lang="en-CA" dirty="0"/>
              <a:t>Salvage Plans / </a:t>
            </a:r>
            <a:r>
              <a:rPr lang="fr-FR" dirty="0"/>
              <a:t>plans du site de récupération</a:t>
            </a:r>
            <a:endParaRPr lang="en-CA" dirty="0"/>
          </a:p>
          <a:p>
            <a:r>
              <a:rPr lang="en-CA" dirty="0"/>
              <a:t>Outdoor focus / mise au point </a:t>
            </a:r>
            <a:r>
              <a:rPr lang="en-CA" dirty="0" err="1"/>
              <a:t>extérieure</a:t>
            </a:r>
            <a:endParaRPr lang="en-CA" dirty="0"/>
          </a:p>
          <a:p>
            <a:pPr lvl="1"/>
            <a:r>
              <a:rPr lang="en-CA" dirty="0"/>
              <a:t>NFC / CNI 3.3</a:t>
            </a:r>
          </a:p>
          <a:p>
            <a:pPr lvl="1"/>
            <a:r>
              <a:rPr lang="en-CA" i="1" dirty="0"/>
              <a:t>Adjacent Impact(s) / impacts </a:t>
            </a:r>
            <a:r>
              <a:rPr lang="en-CA" i="1" dirty="0" err="1"/>
              <a:t>adjacents</a:t>
            </a:r>
            <a:endParaRPr lang="en-CA" i="1" dirty="0"/>
          </a:p>
          <a:p>
            <a:pPr lvl="1"/>
            <a:r>
              <a:rPr lang="en-US" dirty="0"/>
              <a:t>Mills and dust / moulins et </a:t>
            </a:r>
            <a:r>
              <a:rPr lang="en-US" dirty="0" err="1"/>
              <a:t>poussière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DABC2-ED4F-1496-8502-F37C44144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" y="5598941"/>
            <a:ext cx="991208" cy="953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C25FBB-C5F7-96A2-ED06-89AE13B6D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860" y="929079"/>
            <a:ext cx="3178720" cy="2380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9C328D-0F42-727D-7247-1B94A7A60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860" y="3586395"/>
            <a:ext cx="3178720" cy="17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9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0FF58E-769D-454A-9D1F-A96F5298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Investigations / </a:t>
            </a:r>
            <a:r>
              <a:rPr lang="fr-FR" dirty="0"/>
              <a:t>Enquêtes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9FF592-9439-49E5-B79E-8734BCB2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6980" cy="3970491"/>
          </a:xfrm>
        </p:spPr>
        <p:txBody>
          <a:bodyPr numCol="1">
            <a:normAutofit fontScale="77500" lnSpcReduction="20000"/>
          </a:bodyPr>
          <a:lstStyle/>
          <a:p>
            <a:r>
              <a:rPr lang="en-US" dirty="0"/>
              <a:t>Portal / </a:t>
            </a:r>
            <a:r>
              <a:rPr lang="en-US" dirty="0" err="1"/>
              <a:t>Portail</a:t>
            </a:r>
            <a:endParaRPr lang="en-US" dirty="0"/>
          </a:p>
          <a:p>
            <a:pPr lvl="1"/>
            <a:r>
              <a:rPr lang="en-US" dirty="0"/>
              <a:t>Over 600 incidents now tracked / Over 600 incidents now tracked / </a:t>
            </a:r>
            <a:r>
              <a:rPr lang="fr-FR" dirty="0"/>
              <a:t>Plus de 600 incidents désormais suivis</a:t>
            </a:r>
            <a:endParaRPr lang="en-US" dirty="0"/>
          </a:p>
          <a:p>
            <a:pPr lvl="1"/>
            <a:r>
              <a:rPr lang="en-US" dirty="0"/>
              <a:t>Report building function / </a:t>
            </a:r>
            <a:r>
              <a:rPr lang="fr-FR" dirty="0"/>
              <a:t>capacité de création de rapports</a:t>
            </a:r>
            <a:endParaRPr lang="en-US" dirty="0"/>
          </a:p>
          <a:p>
            <a:pPr lvl="1"/>
            <a:r>
              <a:rPr lang="en-US" dirty="0"/>
              <a:t>Annual trend analysis / </a:t>
            </a:r>
            <a:r>
              <a:rPr lang="en-US" dirty="0" err="1"/>
              <a:t>Analyse</a:t>
            </a:r>
            <a:r>
              <a:rPr lang="en-US" dirty="0"/>
              <a:t> des tendances </a:t>
            </a:r>
            <a:r>
              <a:rPr lang="en-US" dirty="0" err="1"/>
              <a:t>annuelles</a:t>
            </a:r>
            <a:endParaRPr lang="en-US" dirty="0"/>
          </a:p>
          <a:p>
            <a:r>
              <a:rPr lang="en-US" dirty="0"/>
              <a:t>Summit / Sommet </a:t>
            </a:r>
          </a:p>
          <a:p>
            <a:pPr lvl="1"/>
            <a:r>
              <a:rPr lang="en-US" dirty="0"/>
              <a:t>Started 2024 for FPA appointees / </a:t>
            </a:r>
            <a:r>
              <a:rPr lang="fr-FR" dirty="0"/>
              <a:t>Commencé en 2024 pour les personnes nommées par la FPA</a:t>
            </a:r>
            <a:endParaRPr lang="en-US" dirty="0"/>
          </a:p>
          <a:p>
            <a:pPr lvl="1"/>
            <a:r>
              <a:rPr lang="en-US" dirty="0"/>
              <a:t>Annual, 2 day in Fall 2026 / </a:t>
            </a:r>
            <a:r>
              <a:rPr lang="fr-FR" dirty="0"/>
              <a:t>Annuel, 2 jours à l'automne 2026</a:t>
            </a:r>
            <a:endParaRPr lang="en-US" dirty="0"/>
          </a:p>
          <a:p>
            <a:pPr lvl="1"/>
            <a:r>
              <a:rPr lang="en-US" dirty="0"/>
              <a:t>Focus on FPO’s and FI’s-will extend invitation to NBAFPOE / </a:t>
            </a:r>
            <a:r>
              <a:rPr lang="fr-FR" dirty="0"/>
              <a:t>Focus sur les EPI et les APO - invitera l'AAFPNB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DABC2-ED4F-1496-8502-F37C44144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" y="5598941"/>
            <a:ext cx="991208" cy="953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032884-750C-3A50-A81C-3AA246754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110" y="2450424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5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0FF58E-769D-454A-9D1F-A96F5298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Trailers / </a:t>
            </a:r>
            <a:r>
              <a:rPr lang="en-US" dirty="0" err="1"/>
              <a:t>remorques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9FF592-9439-49E5-B79E-8734BCB2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6980" cy="3970491"/>
          </a:xfrm>
        </p:spPr>
        <p:txBody>
          <a:bodyPr numCol="1">
            <a:normAutofit fontScale="92500" lnSpcReduction="10000"/>
          </a:bodyPr>
          <a:lstStyle/>
          <a:p>
            <a:r>
              <a:rPr lang="en-US" dirty="0"/>
              <a:t>4,000 visits in 2025 / </a:t>
            </a:r>
            <a:r>
              <a:rPr lang="fr-FR" dirty="0"/>
              <a:t>4 000 visites en 2025</a:t>
            </a:r>
            <a:endParaRPr lang="en-US" dirty="0"/>
          </a:p>
          <a:p>
            <a:r>
              <a:rPr lang="en-US" dirty="0"/>
              <a:t>Rainy start, then drought/fires</a:t>
            </a:r>
          </a:p>
          <a:p>
            <a:r>
              <a:rPr lang="fr-FR" dirty="0"/>
              <a:t>Début pluvieux, puis sécheresse/incendies</a:t>
            </a:r>
            <a:endParaRPr lang="en-US" dirty="0"/>
          </a:p>
          <a:p>
            <a:r>
              <a:rPr lang="en-US" dirty="0"/>
              <a:t>Looking for strong 2026 season-contact Brian / </a:t>
            </a:r>
            <a:r>
              <a:rPr lang="fr-FR" dirty="0"/>
              <a:t>À la recherche d'un saison solide en 2026, contactez Brian</a:t>
            </a:r>
            <a:endParaRPr lang="en-US" dirty="0"/>
          </a:p>
          <a:p>
            <a:r>
              <a:rPr lang="en-US" dirty="0"/>
              <a:t>Community events / </a:t>
            </a:r>
            <a:r>
              <a:rPr lang="en-US" dirty="0" err="1"/>
              <a:t>Événements</a:t>
            </a:r>
            <a:r>
              <a:rPr lang="en-US" dirty="0"/>
              <a:t> </a:t>
            </a:r>
            <a:r>
              <a:rPr lang="en-US" dirty="0" err="1"/>
              <a:t>communautaires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DABC2-ED4F-1496-8502-F37C44144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" y="5598941"/>
            <a:ext cx="991208" cy="953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DB22DD-8F1A-464D-9912-EDFB38137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767" y="1418545"/>
            <a:ext cx="2885275" cy="1618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74C236-8D84-9160-87BC-CD06DA717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766" y="3408850"/>
            <a:ext cx="2880633" cy="215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0FF58E-769D-454A-9D1F-A96F5298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Hazard Houses / maison de danger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9FF592-9439-49E5-B79E-8734BCB2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019"/>
            <a:ext cx="3478967" cy="3970491"/>
          </a:xfrm>
        </p:spPr>
        <p:txBody>
          <a:bodyPr numCol="1">
            <a:normAutofit fontScale="925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fr-C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dirty="0"/>
              <a:t>9 kit(s)</a:t>
            </a:r>
          </a:p>
          <a:p>
            <a:r>
              <a:rPr lang="en-US" dirty="0"/>
              <a:t>PFI / EPI</a:t>
            </a:r>
          </a:p>
          <a:p>
            <a:r>
              <a:rPr lang="en-US" dirty="0"/>
              <a:t>Rapidly deployable, interactive / </a:t>
            </a:r>
          </a:p>
          <a:p>
            <a:r>
              <a:rPr lang="en-US" dirty="0" err="1"/>
              <a:t>Rapidement</a:t>
            </a:r>
            <a:r>
              <a:rPr lang="en-US" dirty="0"/>
              <a:t> </a:t>
            </a:r>
            <a:r>
              <a:rPr lang="en-US" dirty="0" err="1"/>
              <a:t>déployable</a:t>
            </a:r>
            <a:r>
              <a:rPr lang="en-US" dirty="0"/>
              <a:t>, </a:t>
            </a:r>
            <a:r>
              <a:rPr lang="en-US" dirty="0" err="1"/>
              <a:t>interactif</a:t>
            </a:r>
            <a:endParaRPr lang="en-US" dirty="0"/>
          </a:p>
          <a:p>
            <a:r>
              <a:rPr lang="en-US" dirty="0"/>
              <a:t>K-8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DABC2-ED4F-1496-8502-F37C44144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" y="5598941"/>
            <a:ext cx="991208" cy="953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C1C29F-99CE-5B24-0AC1-634C98F19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159" y="1344350"/>
            <a:ext cx="7558650" cy="3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8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6DA73-21D9-A64B-5F39-D7EE9AF8B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740D46-6A23-B5BD-67E7-6C3E0918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Extinguisher Props / </a:t>
            </a:r>
            <a:r>
              <a:rPr lang="en-US" dirty="0" err="1"/>
              <a:t>accessoire</a:t>
            </a:r>
            <a:r>
              <a:rPr lang="en-US" dirty="0"/>
              <a:t> </a:t>
            </a:r>
            <a:r>
              <a:rPr lang="en-US" dirty="0" err="1"/>
              <a:t>d'extincteur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2EE1B9-4A65-FE90-C76C-B3EFC9492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019"/>
            <a:ext cx="3478967" cy="3970491"/>
          </a:xfrm>
        </p:spPr>
        <p:txBody>
          <a:bodyPr numCol="1"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fr-C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dirty="0"/>
              <a:t>6 kit(s)</a:t>
            </a:r>
          </a:p>
          <a:p>
            <a:r>
              <a:rPr lang="en-US" dirty="0"/>
              <a:t>PFI / EPI </a:t>
            </a:r>
          </a:p>
          <a:p>
            <a:r>
              <a:rPr lang="en-US" dirty="0"/>
              <a:t>Good for open houses, recruitment, 6+ / </a:t>
            </a:r>
            <a:r>
              <a:rPr lang="fr-FR" dirty="0"/>
              <a:t>Idéal pour les journées portes ouvertes, le recrutement, 6+</a:t>
            </a:r>
          </a:p>
          <a:p>
            <a:pPr marL="0" indent="0">
              <a:buNone/>
            </a:pPr>
            <a:endParaRPr lang="fr-FR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0E29B-2D51-67E8-2A40-ED10475F2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" y="5598941"/>
            <a:ext cx="991208" cy="953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5358C0-C0FF-DA19-FB2D-BA897D86B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15" y="1536915"/>
            <a:ext cx="3739325" cy="314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76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71709DD9AE9C44ADC44B0CBE6C2CBA" ma:contentTypeVersion="4" ma:contentTypeDescription="Create a new document." ma:contentTypeScope="" ma:versionID="cc36e9d8984d745f2a9e924a4d3dbe99">
  <xsd:schema xmlns:xsd="http://www.w3.org/2001/XMLSchema" xmlns:xs="http://www.w3.org/2001/XMLSchema" xmlns:p="http://schemas.microsoft.com/office/2006/metadata/properties" xmlns:ns2="af752363-bac5-4211-ae99-1285b963870f" targetNamespace="http://schemas.microsoft.com/office/2006/metadata/properties" ma:root="true" ma:fieldsID="88600a3dbbaac262ff1d4d351101c900" ns2:_="">
    <xsd:import namespace="af752363-bac5-4211-ae99-1285b963870f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Languag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52363-bac5-4211-ae99-1285b963870f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Text">
          <xsd:maxLength value="255"/>
        </xsd:restriction>
      </xsd:simpleType>
    </xsd:element>
    <xsd:element name="Language" ma:index="9" nillable="true" ma:displayName="Language" ma:format="Dropdown" ma:internalName="Languag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af752363-bac5-4211-ae99-1285b963870f">English</Language>
    <Category xmlns="af752363-bac5-4211-ae99-1285b963870f">Template</Category>
  </documentManagement>
</p:properties>
</file>

<file path=customXml/itemProps1.xml><?xml version="1.0" encoding="utf-8"?>
<ds:datastoreItem xmlns:ds="http://schemas.openxmlformats.org/officeDocument/2006/customXml" ds:itemID="{EA6DB955-2188-4F67-A1D2-BA41D788EA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52363-bac5-4211-ae99-1285b96387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808A95-CB87-4A38-B4D3-F7AC0626DD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AA3FE8-9CB6-4CF2-A2A6-68DD8E484651}">
  <ds:schemaRefs>
    <ds:schemaRef ds:uri="62de60ac-0776-43af-8641-a3e3232cb38f"/>
    <ds:schemaRef ds:uri="http://purl.org/dc/dcmitype/"/>
    <ds:schemaRef ds:uri="http://schemas.microsoft.com/office/infopath/2007/PartnerControls"/>
    <ds:schemaRef ds:uri="http://schemas.microsoft.com/office/2006/documentManagement/types"/>
    <ds:schemaRef ds:uri="8effb489-1f6e-4821-bf07-b6aa1dca100a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af752363-bac5-4211-ae99-1285b96387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7773</TotalTime>
  <Words>714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Aptos</vt:lpstr>
      <vt:lpstr>DM Serif Text</vt:lpstr>
      <vt:lpstr>Calibri Light</vt:lpstr>
      <vt:lpstr>Open Sans</vt:lpstr>
      <vt:lpstr>Calibri</vt:lpstr>
      <vt:lpstr>Office Theme</vt:lpstr>
      <vt:lpstr>1_Office Theme</vt:lpstr>
      <vt:lpstr>2_Office Theme</vt:lpstr>
      <vt:lpstr>3_Office Theme</vt:lpstr>
      <vt:lpstr>4_Office Theme</vt:lpstr>
      <vt:lpstr>NBAFC</vt:lpstr>
      <vt:lpstr>Staffing changes / changements d'employés</vt:lpstr>
      <vt:lpstr>Inspections and Engineering  inspections et ingénierie</vt:lpstr>
      <vt:lpstr>Inspections and Engineering - Trends inspections et ingénierie – tendances </vt:lpstr>
      <vt:lpstr>Industrial / Industriel</vt:lpstr>
      <vt:lpstr>Investigations / Enquêtes</vt:lpstr>
      <vt:lpstr>Trailers / remorques</vt:lpstr>
      <vt:lpstr>Hazard Houses / maison de danger</vt:lpstr>
      <vt:lpstr>Extinguisher Props / accessoire d'extincteur</vt:lpstr>
      <vt:lpstr>Alarms / alarmes</vt:lpstr>
      <vt:lpstr>Wildfire / Incendies de forêt</vt:lpstr>
      <vt:lpstr>Youth firefighter – Jeunes pompiers</vt:lpstr>
      <vt:lpstr>Mental Health– santé mentale </vt:lpstr>
      <vt:lpstr>Training / Formation</vt:lpstr>
      <vt:lpstr>2026+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creator>Mills, Joanna (ECO/BCE)</dc:creator>
  <cp:lastModifiedBy>Lewis, Michael (JPS/JSP)</cp:lastModifiedBy>
  <cp:revision>199</cp:revision>
  <dcterms:created xsi:type="dcterms:W3CDTF">2021-11-02T11:23:11Z</dcterms:created>
  <dcterms:modified xsi:type="dcterms:W3CDTF">2026-05-24T11:30:58Z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0x0101000371709DD9AE9C44ADC44B0CBE6C2CBA</vt:lpwstr>
  </property>
</Properties>
</file>